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 id="2147483665" r:id="rId5"/>
  </p:sldMasterIdLst>
  <p:notesMasterIdLst>
    <p:notesMasterId r:id="rId37"/>
  </p:notesMasterIdLst>
  <p:handoutMasterIdLst>
    <p:handoutMasterId r:id="rId38"/>
  </p:handoutMasterIdLst>
  <p:sldIdLst>
    <p:sldId id="383" r:id="rId6"/>
    <p:sldId id="422" r:id="rId7"/>
    <p:sldId id="451" r:id="rId8"/>
    <p:sldId id="405" r:id="rId9"/>
    <p:sldId id="406" r:id="rId10"/>
    <p:sldId id="423" r:id="rId11"/>
    <p:sldId id="424" r:id="rId12"/>
    <p:sldId id="425" r:id="rId13"/>
    <p:sldId id="427" r:id="rId14"/>
    <p:sldId id="429" r:id="rId15"/>
    <p:sldId id="430"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52" r:id="rId34"/>
    <p:sldId id="450" r:id="rId35"/>
    <p:sldId id="44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F36"/>
    <a:srgbClr val="F55B51"/>
    <a:srgbClr val="F18701"/>
    <a:srgbClr val="D2114B"/>
    <a:srgbClr val="300D58"/>
    <a:srgbClr val="0128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94593"/>
  </p:normalViewPr>
  <p:slideViewPr>
    <p:cSldViewPr snapToGrid="0" snapToObjects="1">
      <p:cViewPr varScale="1">
        <p:scale>
          <a:sx n="69" d="100"/>
          <a:sy n="69" d="100"/>
        </p:scale>
        <p:origin x="372" y="4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BD872F-6593-E841-9EE4-0D1DAE9622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120C02D-B545-E342-9C7C-1F5EC8A0F6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7EA17-04D7-8A43-BB7A-D9D40D2B744C}" type="datetimeFigureOut">
              <a:rPr lang="en-US" smtClean="0"/>
              <a:t>1/22/2020</a:t>
            </a:fld>
            <a:endParaRPr lang="en-US"/>
          </a:p>
        </p:txBody>
      </p:sp>
      <p:sp>
        <p:nvSpPr>
          <p:cNvPr id="4" name="Footer Placeholder 3">
            <a:extLst>
              <a:ext uri="{FF2B5EF4-FFF2-40B4-BE49-F238E27FC236}">
                <a16:creationId xmlns:a16="http://schemas.microsoft.com/office/drawing/2014/main" id="{EE6F5F49-1D16-E74B-9616-E63B113BDB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77B36B-D1D0-784E-8356-D3E5808A45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56C93A-732F-9C47-B2D7-2B48602FC31B}" type="slidenum">
              <a:rPr lang="en-US" smtClean="0"/>
              <a:t>‹#›</a:t>
            </a:fld>
            <a:endParaRPr lang="en-US"/>
          </a:p>
        </p:txBody>
      </p:sp>
    </p:spTree>
    <p:extLst>
      <p:ext uri="{BB962C8B-B14F-4D97-AF65-F5344CB8AC3E}">
        <p14:creationId xmlns:p14="http://schemas.microsoft.com/office/powerpoint/2010/main" val="1998225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2D907-6662-BA42-8192-71B94AA62AB0}"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A785E-0395-D440-8FD4-B13EE5212D42}" type="slidenum">
              <a:rPr lang="en-US" smtClean="0"/>
              <a:t>‹#›</a:t>
            </a:fld>
            <a:endParaRPr lang="en-US"/>
          </a:p>
        </p:txBody>
      </p:sp>
    </p:spTree>
    <p:extLst>
      <p:ext uri="{BB962C8B-B14F-4D97-AF65-F5344CB8AC3E}">
        <p14:creationId xmlns:p14="http://schemas.microsoft.com/office/powerpoint/2010/main" val="404241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g"/><Relationship Id="rId1" Type="http://schemas.openxmlformats.org/officeDocument/2006/relationships/slideMaster" Target="../slideMasters/slideMaster2.xml"/><Relationship Id="rId4" Type="http://schemas.microsoft.com/office/2007/relationships/hdphoto" Target="../media/hdphoto4.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DBB88-0FF0-3D44-AA21-62650F202EDE}"/>
              </a:ext>
            </a:extLst>
          </p:cNvPr>
          <p:cNvPicPr>
            <a:picLocks noChangeAspect="1"/>
          </p:cNvPicPr>
          <p:nvPr userDrawn="1"/>
        </p:nvPicPr>
        <p:blipFill>
          <a:blip r:embed="rId3"/>
          <a:stretch>
            <a:fillRect/>
          </a:stretch>
        </p:blipFill>
        <p:spPr>
          <a:xfrm>
            <a:off x="0" y="7839"/>
            <a:ext cx="12178064" cy="6850161"/>
          </a:xfrm>
          <a:prstGeom prst="rect">
            <a:avLst/>
          </a:prstGeom>
        </p:spPr>
      </p:pic>
      <p:sp>
        <p:nvSpPr>
          <p:cNvPr id="8" name="Text Placeholder 17">
            <a:extLst>
              <a:ext uri="{FF2B5EF4-FFF2-40B4-BE49-F238E27FC236}">
                <a16:creationId xmlns:a16="http://schemas.microsoft.com/office/drawing/2014/main" id="{B057339A-5234-104E-90CB-6AD5F63B0BCE}"/>
              </a:ext>
            </a:extLst>
          </p:cNvPr>
          <p:cNvSpPr>
            <a:spLocks noGrp="1"/>
          </p:cNvSpPr>
          <p:nvPr>
            <p:ph type="body" sz="quarter" idx="12" hasCustomPrompt="1"/>
          </p:nvPr>
        </p:nvSpPr>
        <p:spPr>
          <a:xfrm>
            <a:off x="609273" y="5850526"/>
            <a:ext cx="8241743" cy="33596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09272" y="6372226"/>
            <a:ext cx="2691141" cy="257176"/>
          </a:xfrm>
          <a:prstGeom prst="rect">
            <a:avLst/>
          </a:prstGeom>
        </p:spPr>
        <p:txBody>
          <a:bodyPr anchor="ctr">
            <a:noAutofit/>
          </a:bodyPr>
          <a:lstStyle>
            <a:lvl1pPr marL="0" indent="0" algn="l">
              <a:lnSpc>
                <a:spcPct val="80000"/>
              </a:lnSpc>
              <a:buNone/>
              <a:defRPr sz="1600">
                <a:solidFill>
                  <a:schemeClr val="accent5"/>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Edit date, name or version</a:t>
            </a:r>
          </a:p>
        </p:txBody>
      </p:sp>
      <p:sp>
        <p:nvSpPr>
          <p:cNvPr id="10" name="Title 1">
            <a:extLst>
              <a:ext uri="{FF2B5EF4-FFF2-40B4-BE49-F238E27FC236}">
                <a16:creationId xmlns:a16="http://schemas.microsoft.com/office/drawing/2014/main" id="{E9271BCD-3B79-D944-B9C0-7B7709D8B7C5}"/>
              </a:ext>
            </a:extLst>
          </p:cNvPr>
          <p:cNvSpPr>
            <a:spLocks noGrp="1"/>
          </p:cNvSpPr>
          <p:nvPr>
            <p:ph type="title"/>
          </p:nvPr>
        </p:nvSpPr>
        <p:spPr>
          <a:xfrm>
            <a:off x="607513" y="4468587"/>
            <a:ext cx="8245542" cy="1311727"/>
          </a:xfrm>
          <a:prstGeom prst="rect">
            <a:avLst/>
          </a:prstGeom>
        </p:spPr>
        <p:txBody>
          <a:bodyPr anchor="b"/>
          <a:lstStyle>
            <a:lvl1pPr algn="l">
              <a:defRPr sz="4000">
                <a:solidFill>
                  <a:schemeClr val="tx1"/>
                </a:solidFill>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BFC81ED5-5F87-3744-B40B-E1B42C2FF6C6}"/>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1">
                    <a:lumMod val="60000"/>
                    <a:lumOff val="40000"/>
                  </a:schemeClr>
                </a:solidFill>
                <a:latin typeface="Franklin Gothic Book" panose="020B0503020102020204" pitchFamily="34" charset="0"/>
                <a:cs typeface="Arial" charset="0"/>
              </a:rPr>
              <a:t>All</a:t>
            </a:r>
            <a:r>
              <a:rPr lang="en-US" sz="800" baseline="0" noProof="0" dirty="0">
                <a:solidFill>
                  <a:schemeClr val="bg1">
                    <a:lumMod val="60000"/>
                    <a:lumOff val="40000"/>
                  </a:schemeClr>
                </a:solidFill>
                <a:latin typeface="Franklin Gothic Book" panose="020B0503020102020204" pitchFamily="34" charset="0"/>
                <a:cs typeface="Arial" charset="0"/>
              </a:rPr>
              <a:t> Rights Reserved </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Valores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Corporativos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Softtek</a:t>
            </a:r>
            <a:r>
              <a:rPr lang="en-US" sz="800" noProof="0" dirty="0">
                <a:solidFill>
                  <a:schemeClr val="bg1">
                    <a:lumMod val="60000"/>
                    <a:lumOff val="40000"/>
                  </a:schemeClr>
                </a:solidFill>
                <a:latin typeface="Franklin Gothic Book" panose="020B0503020102020204" pitchFamily="34" charset="0"/>
                <a:cs typeface="Arial" charset="0"/>
              </a:rPr>
              <a:t> S.A. de C.V. 2019 | Internal</a:t>
            </a:r>
            <a:endParaRPr lang="en-US" sz="798" noProof="0" dirty="0">
              <a:solidFill>
                <a:schemeClr val="bg1">
                  <a:lumMod val="60000"/>
                  <a:lumOff val="4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222885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Bac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A4E0AC2-BC2C-5A43-8491-F33ECF29E5A7}"/>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2859403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Photo FullPage Slide - Dark">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Softtek-White.wmf">
            <a:extLst>
              <a:ext uri="{FF2B5EF4-FFF2-40B4-BE49-F238E27FC236}">
                <a16:creationId xmlns:a16="http://schemas.microsoft.com/office/drawing/2014/main" id="{3C6861F7-45F5-D946-A7CF-67F8666D56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428" y="5887233"/>
            <a:ext cx="1307770" cy="665055"/>
          </a:xfrm>
          <a:prstGeom prst="rect">
            <a:avLst/>
          </a:prstGeom>
        </p:spPr>
      </p:pic>
      <p:sp>
        <p:nvSpPr>
          <p:cNvPr id="4" name="Rectangle 3">
            <a:extLst>
              <a:ext uri="{FF2B5EF4-FFF2-40B4-BE49-F238E27FC236}">
                <a16:creationId xmlns:a16="http://schemas.microsoft.com/office/drawing/2014/main" id="{E8D578D3-29D9-8245-8A94-587E4CA0F2A0}"/>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tx1"/>
                </a:solidFill>
                <a:latin typeface="Franklin Gothic Book" panose="020B0503020102020204" pitchFamily="34" charset="0"/>
                <a:cs typeface="Arial" charset="0"/>
              </a:rPr>
              <a:t>All</a:t>
            </a:r>
            <a:r>
              <a:rPr lang="en-US" sz="800" baseline="0" noProof="0" dirty="0">
                <a:solidFill>
                  <a:schemeClr val="tx1"/>
                </a:solidFill>
                <a:latin typeface="Franklin Gothic Book" panose="020B0503020102020204" pitchFamily="34" charset="0"/>
                <a:cs typeface="Arial" charset="0"/>
              </a:rPr>
              <a:t> Rights Reserved </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Valores</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Corporativos</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Softtek</a:t>
            </a:r>
            <a:r>
              <a:rPr lang="en-US" sz="800" noProof="0" dirty="0">
                <a:solidFill>
                  <a:schemeClr val="tx1"/>
                </a:solidFill>
                <a:latin typeface="Franklin Gothic Book" panose="020B0503020102020204" pitchFamily="34" charset="0"/>
                <a:cs typeface="Arial" charset="0"/>
              </a:rPr>
              <a:t> S.A. de C.V. 2019 | Internal</a:t>
            </a:r>
            <a:endParaRPr lang="en-US" sz="798" noProof="0" dirty="0">
              <a:solidFill>
                <a:schemeClr val="tx1"/>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729201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 Photo FullPage Slide - Brigh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Softtek-White.wmf">
            <a:extLst>
              <a:ext uri="{FF2B5EF4-FFF2-40B4-BE49-F238E27FC236}">
                <a16:creationId xmlns:a16="http://schemas.microsoft.com/office/drawing/2014/main" id="{42AE27C4-90FE-D044-87D5-170949882F89}"/>
              </a:ext>
            </a:extLst>
          </p:cNvPr>
          <p:cNvPicPr>
            <a:picLocks noChangeAspect="1"/>
          </p:cNvPicPr>
          <p:nvPr userDrawn="1"/>
        </p:nvPicPr>
        <p:blipFill>
          <a:blip r:embed="rId3" cstate="screen">
            <a:lum bright="-63000" contrast="-40000"/>
            <a:extLst>
              <a:ext uri="{28A0092B-C50C-407E-A947-70E740481C1C}">
                <a14:useLocalDpi xmlns:a14="http://schemas.microsoft.com/office/drawing/2010/main"/>
              </a:ext>
            </a:extLst>
          </a:blip>
          <a:stretch>
            <a:fillRect/>
          </a:stretch>
        </p:blipFill>
        <p:spPr>
          <a:xfrm>
            <a:off x="349428" y="5887233"/>
            <a:ext cx="1307770" cy="665055"/>
          </a:xfrm>
          <a:prstGeom prst="rect">
            <a:avLst/>
          </a:prstGeom>
        </p:spPr>
      </p:pic>
    </p:spTree>
    <p:extLst>
      <p:ext uri="{BB962C8B-B14F-4D97-AF65-F5344CB8AC3E}">
        <p14:creationId xmlns:p14="http://schemas.microsoft.com/office/powerpoint/2010/main" val="81370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amp;A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AEEB5E-9E12-A64D-A136-2763534CB931}"/>
              </a:ext>
            </a:extLst>
          </p:cNvPr>
          <p:cNvSpPr txBox="1"/>
          <p:nvPr userDrawn="1"/>
        </p:nvSpPr>
        <p:spPr>
          <a:xfrm>
            <a:off x="490745" y="2478478"/>
            <a:ext cx="3105150" cy="1569660"/>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600" dirty="0">
                <a:solidFill>
                  <a:schemeClr val="tx1"/>
                </a:solidFill>
                <a:latin typeface="+mj-lt"/>
              </a:rPr>
              <a:t>Q&amp;A</a:t>
            </a:r>
          </a:p>
        </p:txBody>
      </p:sp>
      <p:pic>
        <p:nvPicPr>
          <p:cNvPr id="9" name="Picture 8" descr="Softtek-White.wmf">
            <a:extLst>
              <a:ext uri="{FF2B5EF4-FFF2-40B4-BE49-F238E27FC236}">
                <a16:creationId xmlns:a16="http://schemas.microsoft.com/office/drawing/2014/main" id="{EECE06B6-C543-9E4E-B0E4-196C5DCFE2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671515"/>
            <a:ext cx="2194511" cy="1116000"/>
          </a:xfrm>
          <a:prstGeom prst="rect">
            <a:avLst/>
          </a:prstGeom>
        </p:spPr>
      </p:pic>
    </p:spTree>
    <p:extLst>
      <p:ext uri="{BB962C8B-B14F-4D97-AF65-F5344CB8AC3E}">
        <p14:creationId xmlns:p14="http://schemas.microsoft.com/office/powerpoint/2010/main" val="1425146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siness Cards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 Placeholder 10">
            <a:extLst>
              <a:ext uri="{FF2B5EF4-FFF2-40B4-BE49-F238E27FC236}">
                <a16:creationId xmlns:a16="http://schemas.microsoft.com/office/drawing/2014/main" id="{D2906E8D-AAA5-6A4C-93D8-13DD8A85AE1E}"/>
              </a:ext>
            </a:extLst>
          </p:cNvPr>
          <p:cNvSpPr>
            <a:spLocks noGrp="1"/>
          </p:cNvSpPr>
          <p:nvPr>
            <p:ph type="body" sz="quarter" idx="22" hasCustomPrompt="1"/>
          </p:nvPr>
        </p:nvSpPr>
        <p:spPr>
          <a:xfrm>
            <a:off x="596016" y="2766057"/>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21" name="Text Placeholder 10">
            <a:extLst>
              <a:ext uri="{FF2B5EF4-FFF2-40B4-BE49-F238E27FC236}">
                <a16:creationId xmlns:a16="http://schemas.microsoft.com/office/drawing/2014/main" id="{F9AB252C-676C-8C46-BA37-97A1777062AB}"/>
              </a:ext>
            </a:extLst>
          </p:cNvPr>
          <p:cNvSpPr>
            <a:spLocks noGrp="1"/>
          </p:cNvSpPr>
          <p:nvPr>
            <p:ph type="body" sz="quarter" idx="23" hasCustomPrompt="1"/>
          </p:nvPr>
        </p:nvSpPr>
        <p:spPr>
          <a:xfrm>
            <a:off x="596016" y="3160975"/>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sp>
        <p:nvSpPr>
          <p:cNvPr id="13" name="TextBox 12">
            <a:extLst>
              <a:ext uri="{FF2B5EF4-FFF2-40B4-BE49-F238E27FC236}">
                <a16:creationId xmlns:a16="http://schemas.microsoft.com/office/drawing/2014/main" id="{8865E8C9-E7FC-204D-99EA-7640F6C5FE91}"/>
              </a:ext>
            </a:extLst>
          </p:cNvPr>
          <p:cNvSpPr txBox="1"/>
          <p:nvPr userDrawn="1"/>
        </p:nvSpPr>
        <p:spPr>
          <a:xfrm>
            <a:off x="632474" y="1464886"/>
            <a:ext cx="3647977" cy="1015663"/>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0" dirty="0">
                <a:solidFill>
                  <a:schemeClr val="tx1"/>
                </a:solidFill>
                <a:latin typeface="+mj-lt"/>
              </a:rPr>
              <a:t>Thank you</a:t>
            </a:r>
          </a:p>
        </p:txBody>
      </p:sp>
      <p:sp>
        <p:nvSpPr>
          <p:cNvPr id="14" name="Text Placeholder 10">
            <a:extLst>
              <a:ext uri="{FF2B5EF4-FFF2-40B4-BE49-F238E27FC236}">
                <a16:creationId xmlns:a16="http://schemas.microsoft.com/office/drawing/2014/main" id="{C1F7C9D9-471A-6842-B512-740F98E4EAB6}"/>
              </a:ext>
            </a:extLst>
          </p:cNvPr>
          <p:cNvSpPr>
            <a:spLocks noGrp="1"/>
          </p:cNvSpPr>
          <p:nvPr>
            <p:ph type="body" sz="quarter" idx="30" hasCustomPrompt="1"/>
          </p:nvPr>
        </p:nvSpPr>
        <p:spPr>
          <a:xfrm>
            <a:off x="596016" y="3821292"/>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15" name="Text Placeholder 10">
            <a:extLst>
              <a:ext uri="{FF2B5EF4-FFF2-40B4-BE49-F238E27FC236}">
                <a16:creationId xmlns:a16="http://schemas.microsoft.com/office/drawing/2014/main" id="{164E333D-E575-C944-8C03-22E09BAC7268}"/>
              </a:ext>
            </a:extLst>
          </p:cNvPr>
          <p:cNvSpPr>
            <a:spLocks noGrp="1"/>
          </p:cNvSpPr>
          <p:nvPr>
            <p:ph type="body" sz="quarter" idx="31" hasCustomPrompt="1"/>
          </p:nvPr>
        </p:nvSpPr>
        <p:spPr>
          <a:xfrm>
            <a:off x="596016" y="4216210"/>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sp>
        <p:nvSpPr>
          <p:cNvPr id="26" name="Text Placeholder 10">
            <a:extLst>
              <a:ext uri="{FF2B5EF4-FFF2-40B4-BE49-F238E27FC236}">
                <a16:creationId xmlns:a16="http://schemas.microsoft.com/office/drawing/2014/main" id="{38B29C90-5352-844B-A3F8-76516C0D1126}"/>
              </a:ext>
            </a:extLst>
          </p:cNvPr>
          <p:cNvSpPr>
            <a:spLocks noGrp="1"/>
          </p:cNvSpPr>
          <p:nvPr>
            <p:ph type="body" sz="quarter" idx="32" hasCustomPrompt="1"/>
          </p:nvPr>
        </p:nvSpPr>
        <p:spPr>
          <a:xfrm>
            <a:off x="596016" y="4863412"/>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29" name="Text Placeholder 10">
            <a:extLst>
              <a:ext uri="{FF2B5EF4-FFF2-40B4-BE49-F238E27FC236}">
                <a16:creationId xmlns:a16="http://schemas.microsoft.com/office/drawing/2014/main" id="{A711EC8E-7078-7B45-9443-5BB98C7CA83A}"/>
              </a:ext>
            </a:extLst>
          </p:cNvPr>
          <p:cNvSpPr>
            <a:spLocks noGrp="1"/>
          </p:cNvSpPr>
          <p:nvPr>
            <p:ph type="body" sz="quarter" idx="33" hasCustomPrompt="1"/>
          </p:nvPr>
        </p:nvSpPr>
        <p:spPr>
          <a:xfrm>
            <a:off x="596016" y="5258330"/>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sp>
        <p:nvSpPr>
          <p:cNvPr id="10" name="Text Placeholder 10">
            <a:extLst>
              <a:ext uri="{FF2B5EF4-FFF2-40B4-BE49-F238E27FC236}">
                <a16:creationId xmlns:a16="http://schemas.microsoft.com/office/drawing/2014/main" id="{F19F4E81-EB68-204C-9B1C-7FBE15CFF72D}"/>
              </a:ext>
            </a:extLst>
          </p:cNvPr>
          <p:cNvSpPr>
            <a:spLocks noGrp="1"/>
          </p:cNvSpPr>
          <p:nvPr>
            <p:ph type="body" sz="quarter" idx="34" hasCustomPrompt="1"/>
          </p:nvPr>
        </p:nvSpPr>
        <p:spPr>
          <a:xfrm>
            <a:off x="4594065" y="2766057"/>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11" name="Text Placeholder 10">
            <a:extLst>
              <a:ext uri="{FF2B5EF4-FFF2-40B4-BE49-F238E27FC236}">
                <a16:creationId xmlns:a16="http://schemas.microsoft.com/office/drawing/2014/main" id="{92EEC6B3-ED85-9E48-948B-BD5C75D4298D}"/>
              </a:ext>
            </a:extLst>
          </p:cNvPr>
          <p:cNvSpPr>
            <a:spLocks noGrp="1"/>
          </p:cNvSpPr>
          <p:nvPr>
            <p:ph type="body" sz="quarter" idx="35" hasCustomPrompt="1"/>
          </p:nvPr>
        </p:nvSpPr>
        <p:spPr>
          <a:xfrm>
            <a:off x="4594065" y="3160975"/>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sp>
        <p:nvSpPr>
          <p:cNvPr id="12" name="Text Placeholder 10">
            <a:extLst>
              <a:ext uri="{FF2B5EF4-FFF2-40B4-BE49-F238E27FC236}">
                <a16:creationId xmlns:a16="http://schemas.microsoft.com/office/drawing/2014/main" id="{CBF9FEF8-3C6B-4A40-9D99-F09199DE5F21}"/>
              </a:ext>
            </a:extLst>
          </p:cNvPr>
          <p:cNvSpPr>
            <a:spLocks noGrp="1"/>
          </p:cNvSpPr>
          <p:nvPr>
            <p:ph type="body" sz="quarter" idx="36" hasCustomPrompt="1"/>
          </p:nvPr>
        </p:nvSpPr>
        <p:spPr>
          <a:xfrm>
            <a:off x="4594065" y="3821292"/>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16" name="Text Placeholder 10">
            <a:extLst>
              <a:ext uri="{FF2B5EF4-FFF2-40B4-BE49-F238E27FC236}">
                <a16:creationId xmlns:a16="http://schemas.microsoft.com/office/drawing/2014/main" id="{1939B7D4-0457-4943-9572-C0B9E183CAFF}"/>
              </a:ext>
            </a:extLst>
          </p:cNvPr>
          <p:cNvSpPr>
            <a:spLocks noGrp="1"/>
          </p:cNvSpPr>
          <p:nvPr>
            <p:ph type="body" sz="quarter" idx="37" hasCustomPrompt="1"/>
          </p:nvPr>
        </p:nvSpPr>
        <p:spPr>
          <a:xfrm>
            <a:off x="4594065" y="4216210"/>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sp>
        <p:nvSpPr>
          <p:cNvPr id="17" name="Text Placeholder 10">
            <a:extLst>
              <a:ext uri="{FF2B5EF4-FFF2-40B4-BE49-F238E27FC236}">
                <a16:creationId xmlns:a16="http://schemas.microsoft.com/office/drawing/2014/main" id="{06AE3BEA-7594-834A-B2B1-ED2CB010A309}"/>
              </a:ext>
            </a:extLst>
          </p:cNvPr>
          <p:cNvSpPr>
            <a:spLocks noGrp="1"/>
          </p:cNvSpPr>
          <p:nvPr>
            <p:ph type="body" sz="quarter" idx="38" hasCustomPrompt="1"/>
          </p:nvPr>
        </p:nvSpPr>
        <p:spPr>
          <a:xfrm>
            <a:off x="4594065" y="4863412"/>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Name Last Name</a:t>
            </a:r>
          </a:p>
        </p:txBody>
      </p:sp>
      <p:sp>
        <p:nvSpPr>
          <p:cNvPr id="18" name="Text Placeholder 10">
            <a:extLst>
              <a:ext uri="{FF2B5EF4-FFF2-40B4-BE49-F238E27FC236}">
                <a16:creationId xmlns:a16="http://schemas.microsoft.com/office/drawing/2014/main" id="{01BAF6EA-01AF-314D-B5AF-8D81DCF0B2EE}"/>
              </a:ext>
            </a:extLst>
          </p:cNvPr>
          <p:cNvSpPr>
            <a:spLocks noGrp="1"/>
          </p:cNvSpPr>
          <p:nvPr>
            <p:ph type="body" sz="quarter" idx="39" hasCustomPrompt="1"/>
          </p:nvPr>
        </p:nvSpPr>
        <p:spPr>
          <a:xfrm>
            <a:off x="4594065" y="5258330"/>
            <a:ext cx="3843462" cy="470121"/>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err="1"/>
              <a:t>email@softtek.com</a:t>
            </a:r>
            <a:endParaRPr lang="en-US" noProof="0"/>
          </a:p>
          <a:p>
            <a:pPr lvl="0"/>
            <a:endParaRPr lang="en-US" noProof="0"/>
          </a:p>
        </p:txBody>
      </p:sp>
      <p:pic>
        <p:nvPicPr>
          <p:cNvPr id="19" name="Picture 18" descr="Softtek-White.wmf">
            <a:extLst>
              <a:ext uri="{FF2B5EF4-FFF2-40B4-BE49-F238E27FC236}">
                <a16:creationId xmlns:a16="http://schemas.microsoft.com/office/drawing/2014/main" id="{DF0826A5-1553-7F45-9F58-8EC282D184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4784630"/>
            <a:ext cx="2194511" cy="1116000"/>
          </a:xfrm>
          <a:prstGeom prst="rect">
            <a:avLst/>
          </a:prstGeom>
        </p:spPr>
      </p:pic>
    </p:spTree>
    <p:extLst>
      <p:ext uri="{BB962C8B-B14F-4D97-AF65-F5344CB8AC3E}">
        <p14:creationId xmlns:p14="http://schemas.microsoft.com/office/powerpoint/2010/main" val="378044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siness Cards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 Placeholder 10">
            <a:extLst>
              <a:ext uri="{FF2B5EF4-FFF2-40B4-BE49-F238E27FC236}">
                <a16:creationId xmlns:a16="http://schemas.microsoft.com/office/drawing/2014/main" id="{D2906E8D-AAA5-6A4C-93D8-13DD8A85AE1E}"/>
              </a:ext>
            </a:extLst>
          </p:cNvPr>
          <p:cNvSpPr>
            <a:spLocks noGrp="1"/>
          </p:cNvSpPr>
          <p:nvPr>
            <p:ph type="body" sz="quarter" idx="22" hasCustomPrompt="1"/>
          </p:nvPr>
        </p:nvSpPr>
        <p:spPr>
          <a:xfrm>
            <a:off x="596016" y="2766057"/>
            <a:ext cx="3843462" cy="284779"/>
          </a:xfrm>
          <a:prstGeom prst="rect">
            <a:avLst/>
          </a:prstGeom>
          <a:noFill/>
        </p:spPr>
        <p:txBody>
          <a:bodyPr>
            <a:noAutofit/>
          </a:bodyPr>
          <a:lstStyle>
            <a:lvl1pPr marL="0" indent="0" algn="l">
              <a:lnSpc>
                <a:spcPts val="1995"/>
              </a:lnSpc>
              <a:buNone/>
              <a:defRPr sz="1995" b="0" baseline="0">
                <a:solidFill>
                  <a:schemeClr val="tx1"/>
                </a:solidFill>
                <a:latin typeface="+mj-lt"/>
                <a:cs typeface="Arial"/>
              </a:defRPr>
            </a:lvl1pPr>
            <a:lvl2pPr>
              <a:buNone/>
              <a:defRPr/>
            </a:lvl2pPr>
            <a:lvl3pPr>
              <a:buNone/>
              <a:defRPr/>
            </a:lvl3pPr>
            <a:lvl4pPr>
              <a:buNone/>
              <a:defRPr/>
            </a:lvl4pPr>
            <a:lvl5pPr>
              <a:buNone/>
              <a:defRPr/>
            </a:lvl5pPr>
          </a:lstStyle>
          <a:p>
            <a:pPr lvl="0"/>
            <a:r>
              <a:rPr lang="en-US" noProof="0"/>
              <a:t>Contact us</a:t>
            </a:r>
          </a:p>
        </p:txBody>
      </p:sp>
      <p:sp>
        <p:nvSpPr>
          <p:cNvPr id="21" name="Text Placeholder 10">
            <a:extLst>
              <a:ext uri="{FF2B5EF4-FFF2-40B4-BE49-F238E27FC236}">
                <a16:creationId xmlns:a16="http://schemas.microsoft.com/office/drawing/2014/main" id="{F9AB252C-676C-8C46-BA37-97A1777062AB}"/>
              </a:ext>
            </a:extLst>
          </p:cNvPr>
          <p:cNvSpPr>
            <a:spLocks noGrp="1"/>
          </p:cNvSpPr>
          <p:nvPr>
            <p:ph type="body" sz="quarter" idx="23" hasCustomPrompt="1"/>
          </p:nvPr>
        </p:nvSpPr>
        <p:spPr>
          <a:xfrm>
            <a:off x="596016" y="3160975"/>
            <a:ext cx="3843462" cy="739693"/>
          </a:xfrm>
          <a:prstGeom prst="rect">
            <a:avLst/>
          </a:prstGeom>
          <a:noFill/>
        </p:spPr>
        <p:txBody>
          <a:bodyPr>
            <a:noAutofit/>
          </a:bodyPr>
          <a:lstStyle>
            <a:lvl1pPr marL="0" indent="0" algn="l">
              <a:lnSpc>
                <a:spcPts val="1115"/>
              </a:lnSpc>
              <a:buNone/>
              <a:defRPr sz="1596" b="0" baseline="0">
                <a:solidFill>
                  <a:schemeClr val="accent2"/>
                </a:solidFill>
                <a:latin typeface="+mn-lt"/>
                <a:cs typeface="Arial"/>
              </a:defRPr>
            </a:lvl1pPr>
            <a:lvl2pPr>
              <a:buNone/>
              <a:defRPr/>
            </a:lvl2pPr>
            <a:lvl3pPr>
              <a:buNone/>
              <a:defRPr/>
            </a:lvl3pPr>
            <a:lvl4pPr>
              <a:buNone/>
              <a:defRPr/>
            </a:lvl4pPr>
            <a:lvl5pPr>
              <a:buNone/>
              <a:defRPr/>
            </a:lvl5pPr>
          </a:lstStyle>
          <a:p>
            <a:pPr lvl="0"/>
            <a:r>
              <a:rPr lang="en-US" noProof="0"/>
              <a:t>Name Last Name</a:t>
            </a:r>
          </a:p>
          <a:p>
            <a:pPr lvl="0"/>
            <a:r>
              <a:rPr lang="en-US" noProof="0" err="1"/>
              <a:t>email@softtek.com</a:t>
            </a:r>
            <a:endParaRPr lang="en-US" noProof="0"/>
          </a:p>
          <a:p>
            <a:pPr lvl="0"/>
            <a:r>
              <a:rPr lang="en-US" noProof="0"/>
              <a:t>Phone number</a:t>
            </a:r>
          </a:p>
          <a:p>
            <a:pPr lvl="0"/>
            <a:endParaRPr lang="en-US" noProof="0"/>
          </a:p>
        </p:txBody>
      </p:sp>
      <p:sp>
        <p:nvSpPr>
          <p:cNvPr id="13" name="TextBox 12">
            <a:extLst>
              <a:ext uri="{FF2B5EF4-FFF2-40B4-BE49-F238E27FC236}">
                <a16:creationId xmlns:a16="http://schemas.microsoft.com/office/drawing/2014/main" id="{8865E8C9-E7FC-204D-99EA-7640F6C5FE91}"/>
              </a:ext>
            </a:extLst>
          </p:cNvPr>
          <p:cNvSpPr txBox="1"/>
          <p:nvPr userDrawn="1"/>
        </p:nvSpPr>
        <p:spPr>
          <a:xfrm>
            <a:off x="632474" y="1464886"/>
            <a:ext cx="3647977" cy="1015663"/>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0" dirty="0">
                <a:solidFill>
                  <a:schemeClr val="tx1"/>
                </a:solidFill>
                <a:latin typeface="+mj-lt"/>
              </a:rPr>
              <a:t>Thank you</a:t>
            </a:r>
          </a:p>
        </p:txBody>
      </p:sp>
      <p:pic>
        <p:nvPicPr>
          <p:cNvPr id="5" name="Picture 4" descr="Softtek-White.wmf">
            <a:extLst>
              <a:ext uri="{FF2B5EF4-FFF2-40B4-BE49-F238E27FC236}">
                <a16:creationId xmlns:a16="http://schemas.microsoft.com/office/drawing/2014/main" id="{7CDBD404-9646-3B45-BEA5-BC3CD698CC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4784630"/>
            <a:ext cx="2194511" cy="1116000"/>
          </a:xfrm>
          <a:prstGeom prst="rect">
            <a:avLst/>
          </a:prstGeom>
        </p:spPr>
      </p:pic>
    </p:spTree>
    <p:extLst>
      <p:ext uri="{BB962C8B-B14F-4D97-AF65-F5344CB8AC3E}">
        <p14:creationId xmlns:p14="http://schemas.microsoft.com/office/powerpoint/2010/main" val="2709756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865E8C9-E7FC-204D-99EA-7640F6C5FE91}"/>
              </a:ext>
            </a:extLst>
          </p:cNvPr>
          <p:cNvSpPr txBox="1"/>
          <p:nvPr userDrawn="1"/>
        </p:nvSpPr>
        <p:spPr>
          <a:xfrm>
            <a:off x="632474" y="2533615"/>
            <a:ext cx="5183110" cy="1446550"/>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800" dirty="0">
                <a:solidFill>
                  <a:schemeClr val="tx1"/>
                </a:solidFill>
                <a:latin typeface="+mj-lt"/>
              </a:rPr>
              <a:t>Thank you</a:t>
            </a:r>
          </a:p>
        </p:txBody>
      </p:sp>
      <p:pic>
        <p:nvPicPr>
          <p:cNvPr id="3" name="Picture 2" descr="Softtek-White.wmf">
            <a:extLst>
              <a:ext uri="{FF2B5EF4-FFF2-40B4-BE49-F238E27FC236}">
                <a16:creationId xmlns:a16="http://schemas.microsoft.com/office/drawing/2014/main" id="{7A542C91-0BAB-E147-BE9D-FD271F1CFF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4784630"/>
            <a:ext cx="2194511" cy="1116000"/>
          </a:xfrm>
          <a:prstGeom prst="rect">
            <a:avLst/>
          </a:prstGeom>
        </p:spPr>
      </p:pic>
    </p:spTree>
    <p:extLst>
      <p:ext uri="{BB962C8B-B14F-4D97-AF65-F5344CB8AC3E}">
        <p14:creationId xmlns:p14="http://schemas.microsoft.com/office/powerpoint/2010/main" val="3548150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A79E95CD-A101-AA44-971E-8473961BAEDA}"/>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93796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Slide 2">
    <p:bg>
      <p:bgPr>
        <a:solidFill>
          <a:schemeClr val="tx2">
            <a:lumMod val="5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80129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Slide 3">
    <p:bg>
      <p:bgPr>
        <a:solidFill>
          <a:schemeClr val="accent6">
            <a:lumMod val="5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6792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378E52A-B124-034C-9F07-8C14EF72324A}"/>
              </a:ext>
            </a:extLst>
          </p:cNvPr>
          <p:cNvPicPr>
            <a:picLocks noChangeAspect="1"/>
          </p:cNvPicPr>
          <p:nvPr userDrawn="1"/>
        </p:nvPicPr>
        <p:blipFill>
          <a:blip r:embed="rId3"/>
          <a:stretch>
            <a:fillRect/>
          </a:stretch>
        </p:blipFill>
        <p:spPr>
          <a:xfrm>
            <a:off x="0" y="7839"/>
            <a:ext cx="12178064" cy="6850161"/>
          </a:xfrm>
          <a:prstGeom prst="rect">
            <a:avLst/>
          </a:prstGeom>
        </p:spPr>
      </p:pic>
      <p:sp>
        <p:nvSpPr>
          <p:cNvPr id="13" name="Text Placeholder 17">
            <a:extLst>
              <a:ext uri="{FF2B5EF4-FFF2-40B4-BE49-F238E27FC236}">
                <a16:creationId xmlns:a16="http://schemas.microsoft.com/office/drawing/2014/main" id="{F80DAA13-CC5F-D947-8A77-4A8E84AF1709}"/>
              </a:ext>
            </a:extLst>
          </p:cNvPr>
          <p:cNvSpPr>
            <a:spLocks noGrp="1"/>
          </p:cNvSpPr>
          <p:nvPr>
            <p:ph type="body" sz="quarter" idx="12" hasCustomPrompt="1"/>
          </p:nvPr>
        </p:nvSpPr>
        <p:spPr>
          <a:xfrm>
            <a:off x="609273" y="5850526"/>
            <a:ext cx="8241743" cy="33596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14" name="Title 1">
            <a:extLst>
              <a:ext uri="{FF2B5EF4-FFF2-40B4-BE49-F238E27FC236}">
                <a16:creationId xmlns:a16="http://schemas.microsoft.com/office/drawing/2014/main" id="{93402EF3-3B75-9649-AB2C-6CEAAF6B1F6B}"/>
              </a:ext>
            </a:extLst>
          </p:cNvPr>
          <p:cNvSpPr>
            <a:spLocks noGrp="1"/>
          </p:cNvSpPr>
          <p:nvPr>
            <p:ph type="title"/>
          </p:nvPr>
        </p:nvSpPr>
        <p:spPr>
          <a:xfrm>
            <a:off x="607513" y="4468587"/>
            <a:ext cx="8245542" cy="1311727"/>
          </a:xfrm>
          <a:prstGeom prst="rect">
            <a:avLst/>
          </a:prstGeom>
        </p:spPr>
        <p:txBody>
          <a:bodyPr anchor="b"/>
          <a:lstStyle>
            <a:lvl1pPr algn="l">
              <a:defRPr sz="4000">
                <a:solidFill>
                  <a:schemeClr val="tx1"/>
                </a:solidFill>
              </a:defRPr>
            </a:lvl1pPr>
          </a:lstStyle>
          <a:p>
            <a:r>
              <a:rPr lang="en-US"/>
              <a:t>Click to edit Master title style</a:t>
            </a:r>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09272" y="6372226"/>
            <a:ext cx="2691141" cy="257176"/>
          </a:xfrm>
          <a:prstGeom prst="rect">
            <a:avLst/>
          </a:prstGeom>
        </p:spPr>
        <p:txBody>
          <a:bodyPr anchor="ctr">
            <a:noAutofit/>
          </a:bodyPr>
          <a:lstStyle>
            <a:lvl1pPr marL="0" indent="0" algn="l">
              <a:lnSpc>
                <a:spcPct val="80000"/>
              </a:lnSpc>
              <a:buNone/>
              <a:defRPr sz="1600">
                <a:solidFill>
                  <a:schemeClr val="accent6">
                    <a:lumMod val="60000"/>
                    <a:lumOff val="40000"/>
                  </a:schemeClr>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Edit date, name or version</a:t>
            </a:r>
          </a:p>
        </p:txBody>
      </p:sp>
      <p:sp>
        <p:nvSpPr>
          <p:cNvPr id="7" name="Rectangle 6">
            <a:extLst>
              <a:ext uri="{FF2B5EF4-FFF2-40B4-BE49-F238E27FC236}">
                <a16:creationId xmlns:a16="http://schemas.microsoft.com/office/drawing/2014/main" id="{0902FC8B-E4A0-964F-8863-662EF866DB79}"/>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1">
                    <a:lumMod val="60000"/>
                    <a:lumOff val="40000"/>
                  </a:schemeClr>
                </a:solidFill>
                <a:latin typeface="Franklin Gothic Book" panose="020B0503020102020204" pitchFamily="34" charset="0"/>
                <a:cs typeface="Arial" charset="0"/>
              </a:rPr>
              <a:t>All</a:t>
            </a:r>
            <a:r>
              <a:rPr lang="en-US" sz="800" baseline="0" noProof="0" dirty="0">
                <a:solidFill>
                  <a:schemeClr val="bg1">
                    <a:lumMod val="60000"/>
                    <a:lumOff val="40000"/>
                  </a:schemeClr>
                </a:solidFill>
                <a:latin typeface="Franklin Gothic Book" panose="020B0503020102020204" pitchFamily="34" charset="0"/>
                <a:cs typeface="Arial" charset="0"/>
              </a:rPr>
              <a:t> Rights Reserved </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Valores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Corporativos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Softtek</a:t>
            </a:r>
            <a:r>
              <a:rPr lang="en-US" sz="800" noProof="0" dirty="0">
                <a:solidFill>
                  <a:schemeClr val="bg1">
                    <a:lumMod val="60000"/>
                    <a:lumOff val="40000"/>
                  </a:schemeClr>
                </a:solidFill>
                <a:latin typeface="Franklin Gothic Book" panose="020B0503020102020204" pitchFamily="34" charset="0"/>
                <a:cs typeface="Arial" charset="0"/>
              </a:rPr>
              <a:t> S.A. de C.V. 2019 | Internal</a:t>
            </a:r>
            <a:endParaRPr lang="en-US" sz="798" noProof="0" dirty="0">
              <a:solidFill>
                <a:schemeClr val="bg1">
                  <a:lumMod val="60000"/>
                  <a:lumOff val="4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1365782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4">
    <p:bg>
      <p:bgPr>
        <a:solidFill>
          <a:schemeClr val="accent5">
            <a:lumMod val="5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61725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6">
    <p:bg>
      <p:bgPr>
        <a:gradFill flip="none" rotWithShape="1">
          <a:gsLst>
            <a:gs pos="0">
              <a:schemeClr val="accent5">
                <a:lumMod val="75000"/>
              </a:schemeClr>
            </a:gs>
            <a:gs pos="55000">
              <a:schemeClr val="accent5">
                <a:lumMod val="50000"/>
              </a:schemeClr>
            </a:gs>
            <a:gs pos="100000">
              <a:schemeClr val="accent6">
                <a:lumMod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F9C394E1-3748-114D-B2A7-5235362472F1}"/>
              </a:ext>
            </a:extLst>
          </p:cNvPr>
          <p:cNvPicPr>
            <a:picLocks noChangeAspect="1"/>
          </p:cNvPicPr>
          <p:nvPr userDrawn="1"/>
        </p:nvPicPr>
        <p:blipFill>
          <a:blip r:embed="rId2" cstate="screen">
            <a:alphaModFix amt="70000"/>
            <a:extLst>
              <a:ext uri="{BEBA8EAE-BF5A-486C-A8C5-ECC9F3942E4B}">
                <a14:imgProps xmlns:a14="http://schemas.microsoft.com/office/drawing/2010/main">
                  <a14:imgLayer r:embed="rId3">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7" name="Content Placeholder 9">
            <a:extLst>
              <a:ext uri="{FF2B5EF4-FFF2-40B4-BE49-F238E27FC236}">
                <a16:creationId xmlns:a16="http://schemas.microsoft.com/office/drawing/2014/main" id="{A15E99DF-B24D-CB43-B85B-F7BBCBE4DF41}"/>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45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Slide 7">
    <p:bg>
      <p:bgPr>
        <a:gradFill flip="none" rotWithShape="1">
          <a:gsLst>
            <a:gs pos="0">
              <a:schemeClr val="accent2">
                <a:lumMod val="75000"/>
              </a:schemeClr>
            </a:gs>
            <a:gs pos="42000">
              <a:schemeClr val="accent2">
                <a:lumMod val="50000"/>
              </a:schemeClr>
            </a:gs>
            <a:gs pos="92000">
              <a:schemeClr val="tx2">
                <a:lumMod val="50000"/>
              </a:schemeClr>
            </a:gs>
          </a:gsLst>
          <a:lin ang="8100000" scaled="1"/>
          <a:tileRect/>
        </a:gra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F9C394E1-3748-114D-B2A7-5235362472F1}"/>
              </a:ext>
            </a:extLst>
          </p:cNvPr>
          <p:cNvPicPr>
            <a:picLocks noChangeAspect="1"/>
          </p:cNvPicPr>
          <p:nvPr userDrawn="1"/>
        </p:nvPicPr>
        <p:blipFill>
          <a:blip r:embed="rId2" cstate="screen">
            <a:alphaModFix amt="70000"/>
            <a:extLst>
              <a:ext uri="{BEBA8EAE-BF5A-486C-A8C5-ECC9F3942E4B}">
                <a14:imgProps xmlns:a14="http://schemas.microsoft.com/office/drawing/2010/main">
                  <a14:imgLayer r:embed="rId3">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7" name="Content Placeholder 9">
            <a:extLst>
              <a:ext uri="{FF2B5EF4-FFF2-40B4-BE49-F238E27FC236}">
                <a16:creationId xmlns:a16="http://schemas.microsoft.com/office/drawing/2014/main" id="{B3CD79EF-9F15-F649-AA6F-85D9C129A2D7}"/>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55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Slide 8">
    <p:bg>
      <p:bgPr>
        <a:gradFill flip="none" rotWithShape="1">
          <a:gsLst>
            <a:gs pos="0">
              <a:schemeClr val="accent1">
                <a:lumMod val="50000"/>
              </a:schemeClr>
            </a:gs>
            <a:gs pos="59000">
              <a:schemeClr val="tx2">
                <a:lumMod val="50000"/>
              </a:schemeClr>
            </a:gs>
            <a:gs pos="100000">
              <a:schemeClr val="accent6">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377FCED-3806-874E-8B5E-32DA9101F4AB}"/>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Content Placeholder 9">
            <a:extLst>
              <a:ext uri="{FF2B5EF4-FFF2-40B4-BE49-F238E27FC236}">
                <a16:creationId xmlns:a16="http://schemas.microsoft.com/office/drawing/2014/main" id="{A9B6C30E-CA22-A247-AEC8-BFBD37BAA7A3}"/>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78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67" name="Content Placeholder 9">
            <a:extLst>
              <a:ext uri="{FF2B5EF4-FFF2-40B4-BE49-F238E27FC236}">
                <a16:creationId xmlns:a16="http://schemas.microsoft.com/office/drawing/2014/main" id="{F8A7DF36-CDFF-5344-8802-A1C611138F8C}"/>
              </a:ext>
            </a:extLst>
          </p:cNvPr>
          <p:cNvSpPr>
            <a:spLocks noGrp="1"/>
          </p:cNvSpPr>
          <p:nvPr>
            <p:ph sz="quarter" idx="10"/>
          </p:nvPr>
        </p:nvSpPr>
        <p:spPr>
          <a:xfrm>
            <a:off x="279400" y="927100"/>
            <a:ext cx="11645900" cy="5537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211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Slide - Light">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927100"/>
            <a:ext cx="11645900" cy="5537200"/>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CEF12C88-882F-2043-A72B-E40312F08304}"/>
              </a:ext>
            </a:extLst>
          </p:cNvPr>
          <p:cNvPicPr>
            <a:picLocks noChangeAspect="1"/>
          </p:cNvPicPr>
          <p:nvPr userDrawn="1"/>
        </p:nvPicPr>
        <p:blipFill>
          <a:blip r:embed="rId2" cstate="screen">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1563102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Slide - White">
    <p:bg>
      <p:bgPr>
        <a:solidFill>
          <a:schemeClr val="bg1"/>
        </a:solidFill>
        <a:effectLst/>
      </p:bgPr>
    </p:bg>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927100"/>
            <a:ext cx="11645900" cy="5537200"/>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tx2"/>
                </a:solidFill>
              </a:defRPr>
            </a:lvl1pPr>
          </a:lstStyle>
          <a:p>
            <a:r>
              <a:rPr lang="en-US"/>
              <a:t>Click to edit Master title style</a:t>
            </a:r>
          </a:p>
        </p:txBody>
      </p:sp>
      <p:pic>
        <p:nvPicPr>
          <p:cNvPr id="5" name="Picture 4" descr="A close up of a logo&#10;&#10;Description automatically generated">
            <a:extLst>
              <a:ext uri="{FF2B5EF4-FFF2-40B4-BE49-F238E27FC236}">
                <a16:creationId xmlns:a16="http://schemas.microsoft.com/office/drawing/2014/main" id="{CEF12C88-882F-2043-A72B-E40312F08304}"/>
              </a:ext>
            </a:extLst>
          </p:cNvPr>
          <p:cNvPicPr>
            <a:picLocks noChangeAspect="1"/>
          </p:cNvPicPr>
          <p:nvPr userDrawn="1"/>
        </p:nvPicPr>
        <p:blipFill>
          <a:blip r:embed="rId2" cstate="screen">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2830693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644793" y="1723349"/>
            <a:ext cx="4074345" cy="4075873"/>
          </a:xfrm>
          <a:prstGeom prst="ellipse">
            <a:avLst/>
          </a:prstGeom>
        </p:spPr>
        <p:txBody>
          <a:bodyPr/>
          <a:lstStyle>
            <a:lvl1pPr marL="0" indent="0">
              <a:buNone/>
              <a:defRPr/>
            </a:lvl1pPr>
          </a:lstStyle>
          <a:p>
            <a:endParaRPr lang="en-US" dirty="0"/>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621578" y="1705971"/>
            <a:ext cx="4121624" cy="4121624"/>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DEE5833-0112-174C-9986-DBD77BE699D3}"/>
              </a:ext>
            </a:extLst>
          </p:cNvPr>
          <p:cNvCxnSpPr>
            <a:cxnSpLocks/>
          </p:cNvCxnSpPr>
          <p:nvPr userDrawn="1"/>
        </p:nvCxnSpPr>
        <p:spPr>
          <a:xfrm>
            <a:off x="8225537" y="1584620"/>
            <a:ext cx="0" cy="4476255"/>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7338" y="771279"/>
            <a:ext cx="10380662" cy="384175"/>
          </a:xfrm>
        </p:spPr>
        <p:txBody>
          <a:bodyPr>
            <a:normAutofit/>
          </a:bodyPr>
          <a:lstStyle>
            <a:lvl1pPr marL="0" indent="0">
              <a:buNone/>
              <a:defRPr sz="1800">
                <a:solidFill>
                  <a:schemeClr val="accent1"/>
                </a:solidFill>
                <a:latin typeface="+mj-lt"/>
              </a:defRPr>
            </a:lvl1pPr>
          </a:lstStyle>
          <a:p>
            <a:pPr lvl="0"/>
            <a:endParaRPr lang="en-US" dirty="0"/>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5849947" y="1835776"/>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5849947" y="2542912"/>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5123598" y="1496929"/>
            <a:ext cx="685800" cy="685800"/>
          </a:xfrm>
        </p:spPr>
        <p:txBody>
          <a:bodyPr>
            <a:normAutofit/>
          </a:bodyPr>
          <a:lstStyle>
            <a:lvl1pPr marL="0" indent="0">
              <a:buNone/>
              <a:defRPr sz="1200"/>
            </a:lvl1pPr>
          </a:lstStyle>
          <a:p>
            <a:endParaRPr lang="en-US" dirty="0"/>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5849947" y="341524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5849947" y="4122380"/>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5123598" y="3076397"/>
            <a:ext cx="685800" cy="685800"/>
          </a:xfrm>
        </p:spPr>
        <p:txBody>
          <a:bodyPr>
            <a:normAutofit/>
          </a:bodyPr>
          <a:lstStyle>
            <a:lvl1pPr marL="0" indent="0">
              <a:buNone/>
              <a:defRPr sz="1200"/>
            </a:lvl1pPr>
          </a:lstStyle>
          <a:p>
            <a:endParaRPr lang="en-US" dirty="0"/>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5849947" y="500020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5849947" y="5707340"/>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5123598" y="4661357"/>
            <a:ext cx="685800" cy="685800"/>
          </a:xfrm>
        </p:spPr>
        <p:txBody>
          <a:bodyPr>
            <a:normAutofit/>
          </a:bodyPr>
          <a:lstStyle>
            <a:lvl1pPr marL="0" indent="0">
              <a:buNone/>
              <a:defRPr sz="1200"/>
            </a:lvl1pPr>
          </a:lstStyle>
          <a:p>
            <a:endParaRPr lang="en-US" dirty="0"/>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8656435" y="1594465"/>
            <a:ext cx="2913983" cy="432590"/>
          </a:xfrm>
        </p:spPr>
        <p:txBody>
          <a:bodyPr anchor="ctr">
            <a:normAutofit/>
          </a:bodyPr>
          <a:lstStyle>
            <a:lvl1pPr marL="0" indent="0">
              <a:buNone/>
              <a:defRPr sz="2800">
                <a:latin typeface="+mj-lt"/>
              </a:defRPr>
            </a:lvl1pPr>
          </a:lstStyle>
          <a:p>
            <a:pPr lvl="0"/>
            <a:endParaRPr lang="en-US" dirty="0"/>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8666299" y="2061983"/>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8656435" y="2752705"/>
            <a:ext cx="2913983" cy="432590"/>
          </a:xfrm>
        </p:spPr>
        <p:txBody>
          <a:bodyPr anchor="ctr">
            <a:normAutofit/>
          </a:bodyPr>
          <a:lstStyle>
            <a:lvl1pPr marL="0" indent="0">
              <a:buNone/>
              <a:defRPr sz="2800">
                <a:latin typeface="+mj-lt"/>
              </a:defRPr>
            </a:lvl1pPr>
          </a:lstStyle>
          <a:p>
            <a:pPr lvl="0"/>
            <a:endParaRPr lang="en-US" dirty="0"/>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8666299" y="3220223"/>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8656435" y="3898753"/>
            <a:ext cx="2913983" cy="432590"/>
          </a:xfrm>
        </p:spPr>
        <p:txBody>
          <a:bodyPr anchor="ctr">
            <a:normAutofit/>
          </a:bodyPr>
          <a:lstStyle>
            <a:lvl1pPr marL="0" indent="0">
              <a:buNone/>
              <a:defRPr sz="2800">
                <a:latin typeface="+mj-lt"/>
              </a:defRPr>
            </a:lvl1pPr>
          </a:lstStyle>
          <a:p>
            <a:pPr lvl="0"/>
            <a:endParaRPr lang="en-US" dirty="0"/>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8666299" y="4366271"/>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8656435" y="5056993"/>
            <a:ext cx="2913983" cy="432590"/>
          </a:xfrm>
        </p:spPr>
        <p:txBody>
          <a:bodyPr anchor="ctr">
            <a:normAutofit/>
          </a:bodyPr>
          <a:lstStyle>
            <a:lvl1pPr marL="0" indent="0">
              <a:buNone/>
              <a:defRPr sz="2800">
                <a:latin typeface="+mj-lt"/>
              </a:defRPr>
            </a:lvl1pPr>
          </a:lstStyle>
          <a:p>
            <a:pPr lvl="0"/>
            <a:endParaRPr lang="en-US" dirty="0"/>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8666299" y="5524511"/>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1225398" y="2709231"/>
            <a:ext cx="2913983" cy="1299250"/>
          </a:xfrm>
        </p:spPr>
        <p:txBody>
          <a:bodyPr anchor="ctr">
            <a:noAutofit/>
          </a:bodyPr>
          <a:lstStyle>
            <a:lvl1pPr marL="0" indent="0" algn="ctr">
              <a:buNone/>
              <a:defRPr sz="9600">
                <a:latin typeface="+mj-lt"/>
              </a:defRPr>
            </a:lvl1pPr>
          </a:lstStyle>
          <a:p>
            <a:pPr lvl="0"/>
            <a:r>
              <a:rPr lang="en-US" dirty="0"/>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1225398" y="4061169"/>
            <a:ext cx="2913983" cy="746492"/>
          </a:xfrm>
        </p:spPr>
        <p:txBody>
          <a:bodyPr anchor="t">
            <a:noAutofit/>
          </a:bodyPr>
          <a:lstStyle>
            <a:lvl1pPr marL="0" indent="0" algn="ctr">
              <a:buNone/>
              <a:defRPr sz="2500">
                <a:latin typeface="+mn-lt"/>
              </a:defRPr>
            </a:lvl1pPr>
          </a:lstStyle>
          <a:p>
            <a:pPr lvl="0"/>
            <a:endParaRPr lang="en-US" dirty="0"/>
          </a:p>
        </p:txBody>
      </p:sp>
    </p:spTree>
    <p:extLst>
      <p:ext uri="{BB962C8B-B14F-4D97-AF65-F5344CB8AC3E}">
        <p14:creationId xmlns:p14="http://schemas.microsoft.com/office/powerpoint/2010/main" val="1451556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nd Content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3989679" y="1723349"/>
            <a:ext cx="4074345" cy="4075873"/>
          </a:xfrm>
          <a:prstGeom prst="ellipse">
            <a:avLst/>
          </a:prstGeom>
        </p:spPr>
        <p:txBody>
          <a:bodyPr/>
          <a:lstStyle>
            <a:lvl1pPr marL="0" indent="0">
              <a:buNone/>
              <a:defRPr/>
            </a:lvl1pPr>
          </a:lstStyle>
          <a:p>
            <a:endParaRPr lang="en-US" dirty="0"/>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3966464" y="1705971"/>
            <a:ext cx="4121624" cy="4121624"/>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7338" y="771279"/>
            <a:ext cx="10380662" cy="384175"/>
          </a:xfrm>
        </p:spPr>
        <p:txBody>
          <a:bodyPr>
            <a:normAutofit/>
          </a:bodyPr>
          <a:lstStyle>
            <a:lvl1pPr marL="0" indent="0">
              <a:buNone/>
              <a:defRPr sz="1800">
                <a:solidFill>
                  <a:schemeClr val="accent1"/>
                </a:solidFill>
                <a:latin typeface="+mj-lt"/>
              </a:defRPr>
            </a:lvl1pPr>
          </a:lstStyle>
          <a:p>
            <a:pPr lvl="0"/>
            <a:endParaRPr lang="en-US" dirty="0"/>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1527744" y="1835776"/>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1527744" y="2542912"/>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801395" y="1496929"/>
            <a:ext cx="685800" cy="685800"/>
          </a:xfrm>
        </p:spPr>
        <p:txBody>
          <a:bodyPr>
            <a:normAutofit/>
          </a:bodyPr>
          <a:lstStyle>
            <a:lvl1pPr marL="0" indent="0">
              <a:buNone/>
              <a:defRPr sz="1200"/>
            </a:lvl1pPr>
          </a:lstStyle>
          <a:p>
            <a:endParaRPr lang="en-US" dirty="0"/>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1527744" y="341524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1527744" y="4122380"/>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801395" y="3076397"/>
            <a:ext cx="685800" cy="685800"/>
          </a:xfrm>
        </p:spPr>
        <p:txBody>
          <a:bodyPr>
            <a:normAutofit/>
          </a:bodyPr>
          <a:lstStyle>
            <a:lvl1pPr marL="0" indent="0">
              <a:buNone/>
              <a:defRPr sz="1200"/>
            </a:lvl1pPr>
          </a:lstStyle>
          <a:p>
            <a:endParaRPr lang="en-US" dirty="0"/>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1527744" y="500020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1527744" y="5707340"/>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801395" y="4661357"/>
            <a:ext cx="685800" cy="685800"/>
          </a:xfrm>
        </p:spPr>
        <p:txBody>
          <a:bodyPr>
            <a:normAutofit/>
          </a:bodyPr>
          <a:lstStyle>
            <a:lvl1pPr marL="0" indent="0">
              <a:buNone/>
              <a:defRPr sz="1200"/>
            </a:lvl1pPr>
          </a:lstStyle>
          <a:p>
            <a:endParaRPr lang="en-US" dirty="0"/>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8656435" y="1594465"/>
            <a:ext cx="2913983" cy="432590"/>
          </a:xfrm>
        </p:spPr>
        <p:txBody>
          <a:bodyPr anchor="ctr">
            <a:normAutofit/>
          </a:bodyPr>
          <a:lstStyle>
            <a:lvl1pPr marL="0" indent="0">
              <a:buNone/>
              <a:defRPr sz="2800">
                <a:latin typeface="+mj-lt"/>
              </a:defRPr>
            </a:lvl1pPr>
          </a:lstStyle>
          <a:p>
            <a:pPr lvl="0"/>
            <a:endParaRPr lang="en-US" dirty="0"/>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8666299" y="2061983"/>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8656435" y="2752705"/>
            <a:ext cx="2913983" cy="432590"/>
          </a:xfrm>
        </p:spPr>
        <p:txBody>
          <a:bodyPr anchor="ctr">
            <a:normAutofit/>
          </a:bodyPr>
          <a:lstStyle>
            <a:lvl1pPr marL="0" indent="0">
              <a:buNone/>
              <a:defRPr sz="2800">
                <a:latin typeface="+mj-lt"/>
              </a:defRPr>
            </a:lvl1pPr>
          </a:lstStyle>
          <a:p>
            <a:pPr lvl="0"/>
            <a:endParaRPr lang="en-US" dirty="0"/>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8666299" y="3220223"/>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8656435" y="3898753"/>
            <a:ext cx="2913983" cy="432590"/>
          </a:xfrm>
        </p:spPr>
        <p:txBody>
          <a:bodyPr anchor="ctr">
            <a:normAutofit/>
          </a:bodyPr>
          <a:lstStyle>
            <a:lvl1pPr marL="0" indent="0">
              <a:buNone/>
              <a:defRPr sz="2800">
                <a:latin typeface="+mj-lt"/>
              </a:defRPr>
            </a:lvl1pPr>
          </a:lstStyle>
          <a:p>
            <a:pPr lvl="0"/>
            <a:endParaRPr lang="en-US" dirty="0"/>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8666299" y="4366271"/>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8656435" y="5056993"/>
            <a:ext cx="2913983" cy="432590"/>
          </a:xfrm>
        </p:spPr>
        <p:txBody>
          <a:bodyPr anchor="ctr">
            <a:normAutofit/>
          </a:bodyPr>
          <a:lstStyle>
            <a:lvl1pPr marL="0" indent="0">
              <a:buNone/>
              <a:defRPr sz="2800">
                <a:latin typeface="+mj-lt"/>
              </a:defRPr>
            </a:lvl1pPr>
          </a:lstStyle>
          <a:p>
            <a:pPr lvl="0"/>
            <a:endParaRPr lang="en-US" dirty="0"/>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8666299" y="5524511"/>
            <a:ext cx="2904123" cy="505088"/>
          </a:xfrm>
        </p:spPr>
        <p:txBody>
          <a:bodyPr>
            <a:noAutofit/>
          </a:bodyPr>
          <a:lstStyle>
            <a:lvl1pPr marL="0" indent="0">
              <a:buNone/>
              <a:defRPr sz="1400" b="0">
                <a:solidFill>
                  <a:schemeClr val="bg1"/>
                </a:solidFill>
                <a:latin typeface="+mn-lt"/>
              </a:defRPr>
            </a:lvl1pPr>
          </a:lstStyle>
          <a:p>
            <a:pPr lvl="0"/>
            <a:endParaRPr lang="en-US" dirty="0"/>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4570284" y="2709231"/>
            <a:ext cx="2913983" cy="1299250"/>
          </a:xfrm>
        </p:spPr>
        <p:txBody>
          <a:bodyPr anchor="ctr">
            <a:noAutofit/>
          </a:bodyPr>
          <a:lstStyle>
            <a:lvl1pPr marL="0" indent="0" algn="ctr">
              <a:buNone/>
              <a:defRPr sz="9600">
                <a:latin typeface="+mj-lt"/>
              </a:defRPr>
            </a:lvl1pPr>
          </a:lstStyle>
          <a:p>
            <a:pPr lvl="0"/>
            <a:r>
              <a:rPr lang="en-US" dirty="0"/>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4570284" y="4061169"/>
            <a:ext cx="2913983" cy="746492"/>
          </a:xfrm>
        </p:spPr>
        <p:txBody>
          <a:bodyPr anchor="t">
            <a:noAutofit/>
          </a:bodyPr>
          <a:lstStyle>
            <a:lvl1pPr marL="0" indent="0" algn="ctr">
              <a:buNone/>
              <a:defRPr sz="2500">
                <a:latin typeface="+mn-lt"/>
              </a:defRPr>
            </a:lvl1pPr>
          </a:lstStyle>
          <a:p>
            <a:pPr lvl="0"/>
            <a:endParaRPr lang="en-US" dirty="0"/>
          </a:p>
        </p:txBody>
      </p:sp>
    </p:spTree>
    <p:extLst>
      <p:ext uri="{BB962C8B-B14F-4D97-AF65-F5344CB8AC3E}">
        <p14:creationId xmlns:p14="http://schemas.microsoft.com/office/powerpoint/2010/main" val="2572797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Slide 5">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92DE92E9-F056-6049-89A0-AD11A8AA7999}"/>
              </a:ext>
            </a:extLst>
          </p:cNvPr>
          <p:cNvSpPr>
            <a:spLocks noGrp="1"/>
          </p:cNvSpPr>
          <p:nvPr>
            <p:ph type="pic" sz="quarter" idx="31"/>
          </p:nvPr>
        </p:nvSpPr>
        <p:spPr>
          <a:xfrm>
            <a:off x="3989679" y="1723349"/>
            <a:ext cx="4074345" cy="4075873"/>
          </a:xfrm>
          <a:prstGeom prst="ellipse">
            <a:avLst/>
          </a:prstGeom>
        </p:spPr>
        <p:txBody>
          <a:bodyPr/>
          <a:lstStyle>
            <a:lvl1pPr marL="0" indent="0">
              <a:buNone/>
              <a:defRPr>
                <a:solidFill>
                  <a:schemeClr val="tx1">
                    <a:lumMod val="50000"/>
                  </a:schemeClr>
                </a:solidFill>
              </a:defRPr>
            </a:lvl1pPr>
          </a:lstStyle>
          <a:p>
            <a:endParaRPr lang="en-US" dirty="0"/>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p>
        </p:txBody>
      </p:sp>
      <p:sp>
        <p:nvSpPr>
          <p:cNvPr id="5" name="Oval 4">
            <a:extLst>
              <a:ext uri="{FF2B5EF4-FFF2-40B4-BE49-F238E27FC236}">
                <a16:creationId xmlns:a16="http://schemas.microsoft.com/office/drawing/2014/main" id="{99ACC6A7-AEFF-8B4F-9756-6571E814C102}"/>
              </a:ext>
            </a:extLst>
          </p:cNvPr>
          <p:cNvSpPr/>
          <p:nvPr userDrawn="1"/>
        </p:nvSpPr>
        <p:spPr>
          <a:xfrm>
            <a:off x="3966464" y="1705971"/>
            <a:ext cx="4121624" cy="4121624"/>
          </a:xfrm>
          <a:prstGeom prst="ellipse">
            <a:avLst/>
          </a:prstGeom>
          <a:noFill/>
          <a:ln w="38100">
            <a:gradFill>
              <a:gsLst>
                <a:gs pos="0">
                  <a:schemeClr val="accent5"/>
                </a:gs>
                <a:gs pos="74000">
                  <a:schemeClr val="accent6">
                    <a:lumMod val="50000"/>
                  </a:schemeClr>
                </a:gs>
                <a:gs pos="100000">
                  <a:schemeClr val="tx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7338" y="771279"/>
            <a:ext cx="10380662" cy="384175"/>
          </a:xfrm>
        </p:spPr>
        <p:txBody>
          <a:bodyPr>
            <a:normAutofit/>
          </a:bodyPr>
          <a:lstStyle>
            <a:lvl1pPr marL="0" indent="0">
              <a:buNone/>
              <a:defRPr sz="1800">
                <a:solidFill>
                  <a:schemeClr val="accent1"/>
                </a:solidFill>
                <a:latin typeface="+mj-lt"/>
              </a:defRPr>
            </a:lvl1pPr>
          </a:lstStyle>
          <a:p>
            <a:pPr lvl="0"/>
            <a:endParaRPr lang="en-US" dirty="0"/>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1527744" y="1835776"/>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1527744" y="2542912"/>
            <a:ext cx="1858963" cy="327579"/>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801395" y="1496929"/>
            <a:ext cx="685800" cy="685800"/>
          </a:xfrm>
        </p:spPr>
        <p:txBody>
          <a:bodyPr>
            <a:normAutofit/>
          </a:bodyPr>
          <a:lstStyle>
            <a:lvl1pPr marL="0" indent="0">
              <a:buNone/>
              <a:defRPr sz="1200">
                <a:solidFill>
                  <a:schemeClr val="tx1">
                    <a:lumMod val="50000"/>
                  </a:schemeClr>
                </a:solidFill>
              </a:defRPr>
            </a:lvl1pPr>
          </a:lstStyle>
          <a:p>
            <a:endParaRPr lang="en-US" dirty="0"/>
          </a:p>
        </p:txBody>
      </p:sp>
      <p:sp>
        <p:nvSpPr>
          <p:cNvPr id="42" name="Text Placeholder 37">
            <a:extLst>
              <a:ext uri="{FF2B5EF4-FFF2-40B4-BE49-F238E27FC236}">
                <a16:creationId xmlns:a16="http://schemas.microsoft.com/office/drawing/2014/main" id="{646326CA-C811-F048-947D-E728A641AA81}"/>
              </a:ext>
            </a:extLst>
          </p:cNvPr>
          <p:cNvSpPr>
            <a:spLocks noGrp="1"/>
          </p:cNvSpPr>
          <p:nvPr>
            <p:ph type="body" sz="quarter" idx="15" hasCustomPrompt="1"/>
          </p:nvPr>
        </p:nvSpPr>
        <p:spPr>
          <a:xfrm>
            <a:off x="1527744" y="341524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3" name="Text Placeholder 37">
            <a:extLst>
              <a:ext uri="{FF2B5EF4-FFF2-40B4-BE49-F238E27FC236}">
                <a16:creationId xmlns:a16="http://schemas.microsoft.com/office/drawing/2014/main" id="{E4098D10-216D-A54B-8DF3-94F48891B686}"/>
              </a:ext>
            </a:extLst>
          </p:cNvPr>
          <p:cNvSpPr>
            <a:spLocks noGrp="1"/>
          </p:cNvSpPr>
          <p:nvPr>
            <p:ph type="body" sz="quarter" idx="16"/>
          </p:nvPr>
        </p:nvSpPr>
        <p:spPr>
          <a:xfrm>
            <a:off x="1527744" y="4122380"/>
            <a:ext cx="1858963" cy="327579"/>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44" name="Picture Placeholder 40">
            <a:extLst>
              <a:ext uri="{FF2B5EF4-FFF2-40B4-BE49-F238E27FC236}">
                <a16:creationId xmlns:a16="http://schemas.microsoft.com/office/drawing/2014/main" id="{FDC04447-C324-1349-B628-314509FDE7B2}"/>
              </a:ext>
            </a:extLst>
          </p:cNvPr>
          <p:cNvSpPr>
            <a:spLocks noGrp="1"/>
          </p:cNvSpPr>
          <p:nvPr>
            <p:ph type="pic" sz="quarter" idx="17"/>
          </p:nvPr>
        </p:nvSpPr>
        <p:spPr>
          <a:xfrm>
            <a:off x="801395" y="3076397"/>
            <a:ext cx="685800" cy="685800"/>
          </a:xfrm>
        </p:spPr>
        <p:txBody>
          <a:bodyPr>
            <a:normAutofit/>
          </a:bodyPr>
          <a:lstStyle>
            <a:lvl1pPr marL="0" indent="0">
              <a:buNone/>
              <a:defRPr sz="1200">
                <a:solidFill>
                  <a:schemeClr val="tx1">
                    <a:lumMod val="50000"/>
                  </a:schemeClr>
                </a:solidFill>
              </a:defRPr>
            </a:lvl1pPr>
          </a:lstStyle>
          <a:p>
            <a:endParaRPr lang="en-US" dirty="0"/>
          </a:p>
        </p:txBody>
      </p:sp>
      <p:sp>
        <p:nvSpPr>
          <p:cNvPr id="45" name="Text Placeholder 37">
            <a:extLst>
              <a:ext uri="{FF2B5EF4-FFF2-40B4-BE49-F238E27FC236}">
                <a16:creationId xmlns:a16="http://schemas.microsoft.com/office/drawing/2014/main" id="{DF71D73D-40C6-CC46-9B80-FF454BAD0982}"/>
              </a:ext>
            </a:extLst>
          </p:cNvPr>
          <p:cNvSpPr>
            <a:spLocks noGrp="1"/>
          </p:cNvSpPr>
          <p:nvPr>
            <p:ph type="body" sz="quarter" idx="18" hasCustomPrompt="1"/>
          </p:nvPr>
        </p:nvSpPr>
        <p:spPr>
          <a:xfrm>
            <a:off x="1527744" y="5000204"/>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6" name="Text Placeholder 37">
            <a:extLst>
              <a:ext uri="{FF2B5EF4-FFF2-40B4-BE49-F238E27FC236}">
                <a16:creationId xmlns:a16="http://schemas.microsoft.com/office/drawing/2014/main" id="{A45563B4-2BA4-6248-8CAD-1F9AF671BA0B}"/>
              </a:ext>
            </a:extLst>
          </p:cNvPr>
          <p:cNvSpPr>
            <a:spLocks noGrp="1"/>
          </p:cNvSpPr>
          <p:nvPr>
            <p:ph type="body" sz="quarter" idx="19"/>
          </p:nvPr>
        </p:nvSpPr>
        <p:spPr>
          <a:xfrm>
            <a:off x="1527744" y="5707340"/>
            <a:ext cx="1858963" cy="327579"/>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47" name="Picture Placeholder 40">
            <a:extLst>
              <a:ext uri="{FF2B5EF4-FFF2-40B4-BE49-F238E27FC236}">
                <a16:creationId xmlns:a16="http://schemas.microsoft.com/office/drawing/2014/main" id="{3F0B6400-6C3F-9C47-BEB3-6E0082C3BBBB}"/>
              </a:ext>
            </a:extLst>
          </p:cNvPr>
          <p:cNvSpPr>
            <a:spLocks noGrp="1"/>
          </p:cNvSpPr>
          <p:nvPr>
            <p:ph type="pic" sz="quarter" idx="20"/>
          </p:nvPr>
        </p:nvSpPr>
        <p:spPr>
          <a:xfrm>
            <a:off x="801395" y="4661357"/>
            <a:ext cx="685800" cy="685800"/>
          </a:xfrm>
        </p:spPr>
        <p:txBody>
          <a:bodyPr>
            <a:normAutofit/>
          </a:bodyPr>
          <a:lstStyle>
            <a:lvl1pPr marL="0" indent="0">
              <a:buNone/>
              <a:defRPr sz="1200">
                <a:solidFill>
                  <a:schemeClr val="tx1">
                    <a:lumMod val="50000"/>
                  </a:schemeClr>
                </a:solidFill>
              </a:defRPr>
            </a:lvl1pPr>
          </a:lstStyle>
          <a:p>
            <a:endParaRPr lang="en-US" dirty="0"/>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8656435" y="1594465"/>
            <a:ext cx="2913983" cy="432590"/>
          </a:xfrm>
        </p:spPr>
        <p:txBody>
          <a:bodyPr anchor="ctr">
            <a:normAutofit/>
          </a:bodyPr>
          <a:lstStyle>
            <a:lvl1pPr marL="0" indent="0">
              <a:buNone/>
              <a:defRPr sz="2800">
                <a:solidFill>
                  <a:schemeClr val="tx1">
                    <a:lumMod val="50000"/>
                  </a:schemeClr>
                </a:solidFill>
                <a:latin typeface="+mj-lt"/>
              </a:defRPr>
            </a:lvl1pPr>
          </a:lstStyle>
          <a:p>
            <a:pPr lvl="0"/>
            <a:endParaRPr lang="en-US" dirty="0"/>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8666299" y="2061983"/>
            <a:ext cx="2904123" cy="505088"/>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57" name="Text Placeholder 48">
            <a:extLst>
              <a:ext uri="{FF2B5EF4-FFF2-40B4-BE49-F238E27FC236}">
                <a16:creationId xmlns:a16="http://schemas.microsoft.com/office/drawing/2014/main" id="{4BD24A01-4FC9-F24C-9975-90D963FF7489}"/>
              </a:ext>
            </a:extLst>
          </p:cNvPr>
          <p:cNvSpPr>
            <a:spLocks noGrp="1"/>
          </p:cNvSpPr>
          <p:nvPr>
            <p:ph type="body" sz="quarter" idx="23"/>
          </p:nvPr>
        </p:nvSpPr>
        <p:spPr>
          <a:xfrm>
            <a:off x="8656435" y="2752705"/>
            <a:ext cx="2913983" cy="432590"/>
          </a:xfrm>
        </p:spPr>
        <p:txBody>
          <a:bodyPr anchor="ctr">
            <a:normAutofit/>
          </a:bodyPr>
          <a:lstStyle>
            <a:lvl1pPr marL="0" indent="0">
              <a:buNone/>
              <a:defRPr sz="2800">
                <a:solidFill>
                  <a:schemeClr val="tx1">
                    <a:lumMod val="50000"/>
                  </a:schemeClr>
                </a:solidFill>
                <a:latin typeface="+mj-lt"/>
              </a:defRPr>
            </a:lvl1pPr>
          </a:lstStyle>
          <a:p>
            <a:pPr lvl="0"/>
            <a:endParaRPr lang="en-US" dirty="0"/>
          </a:p>
        </p:txBody>
      </p:sp>
      <p:sp>
        <p:nvSpPr>
          <p:cNvPr id="58" name="Text Placeholder 37">
            <a:extLst>
              <a:ext uri="{FF2B5EF4-FFF2-40B4-BE49-F238E27FC236}">
                <a16:creationId xmlns:a16="http://schemas.microsoft.com/office/drawing/2014/main" id="{57D9260E-7660-A648-A63B-23DF2BDC88C2}"/>
              </a:ext>
            </a:extLst>
          </p:cNvPr>
          <p:cNvSpPr>
            <a:spLocks noGrp="1"/>
          </p:cNvSpPr>
          <p:nvPr>
            <p:ph type="body" sz="quarter" idx="24"/>
          </p:nvPr>
        </p:nvSpPr>
        <p:spPr>
          <a:xfrm>
            <a:off x="8666299" y="3220223"/>
            <a:ext cx="2904123" cy="505088"/>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59" name="Text Placeholder 48">
            <a:extLst>
              <a:ext uri="{FF2B5EF4-FFF2-40B4-BE49-F238E27FC236}">
                <a16:creationId xmlns:a16="http://schemas.microsoft.com/office/drawing/2014/main" id="{B318BC84-918B-CC41-A46E-AC60C9630C99}"/>
              </a:ext>
            </a:extLst>
          </p:cNvPr>
          <p:cNvSpPr>
            <a:spLocks noGrp="1"/>
          </p:cNvSpPr>
          <p:nvPr>
            <p:ph type="body" sz="quarter" idx="25"/>
          </p:nvPr>
        </p:nvSpPr>
        <p:spPr>
          <a:xfrm>
            <a:off x="8656435" y="3898753"/>
            <a:ext cx="2913983" cy="432590"/>
          </a:xfrm>
        </p:spPr>
        <p:txBody>
          <a:bodyPr anchor="ctr">
            <a:normAutofit/>
          </a:bodyPr>
          <a:lstStyle>
            <a:lvl1pPr marL="0" indent="0">
              <a:buNone/>
              <a:defRPr sz="2800">
                <a:solidFill>
                  <a:schemeClr val="tx1">
                    <a:lumMod val="50000"/>
                  </a:schemeClr>
                </a:solidFill>
                <a:latin typeface="+mj-lt"/>
              </a:defRPr>
            </a:lvl1pPr>
          </a:lstStyle>
          <a:p>
            <a:pPr lvl="0"/>
            <a:endParaRPr lang="en-US" dirty="0"/>
          </a:p>
        </p:txBody>
      </p:sp>
      <p:sp>
        <p:nvSpPr>
          <p:cNvPr id="60" name="Text Placeholder 37">
            <a:extLst>
              <a:ext uri="{FF2B5EF4-FFF2-40B4-BE49-F238E27FC236}">
                <a16:creationId xmlns:a16="http://schemas.microsoft.com/office/drawing/2014/main" id="{3B91DFB2-7CF1-B845-8CB0-FEA8C8FCF2C7}"/>
              </a:ext>
            </a:extLst>
          </p:cNvPr>
          <p:cNvSpPr>
            <a:spLocks noGrp="1"/>
          </p:cNvSpPr>
          <p:nvPr>
            <p:ph type="body" sz="quarter" idx="26"/>
          </p:nvPr>
        </p:nvSpPr>
        <p:spPr>
          <a:xfrm>
            <a:off x="8666299" y="4366271"/>
            <a:ext cx="2904123" cy="505088"/>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61" name="Text Placeholder 48">
            <a:extLst>
              <a:ext uri="{FF2B5EF4-FFF2-40B4-BE49-F238E27FC236}">
                <a16:creationId xmlns:a16="http://schemas.microsoft.com/office/drawing/2014/main" id="{3D382C53-BD55-AB41-8DFF-D4C11E933764}"/>
              </a:ext>
            </a:extLst>
          </p:cNvPr>
          <p:cNvSpPr>
            <a:spLocks noGrp="1"/>
          </p:cNvSpPr>
          <p:nvPr>
            <p:ph type="body" sz="quarter" idx="27"/>
          </p:nvPr>
        </p:nvSpPr>
        <p:spPr>
          <a:xfrm>
            <a:off x="8656435" y="5056993"/>
            <a:ext cx="2913983" cy="432590"/>
          </a:xfrm>
        </p:spPr>
        <p:txBody>
          <a:bodyPr anchor="ctr">
            <a:normAutofit/>
          </a:bodyPr>
          <a:lstStyle>
            <a:lvl1pPr marL="0" indent="0">
              <a:buNone/>
              <a:defRPr sz="2800">
                <a:solidFill>
                  <a:schemeClr val="tx1">
                    <a:lumMod val="50000"/>
                  </a:schemeClr>
                </a:solidFill>
                <a:latin typeface="+mj-lt"/>
              </a:defRPr>
            </a:lvl1pPr>
          </a:lstStyle>
          <a:p>
            <a:pPr lvl="0"/>
            <a:endParaRPr lang="en-US" dirty="0"/>
          </a:p>
        </p:txBody>
      </p:sp>
      <p:sp>
        <p:nvSpPr>
          <p:cNvPr id="62" name="Text Placeholder 37">
            <a:extLst>
              <a:ext uri="{FF2B5EF4-FFF2-40B4-BE49-F238E27FC236}">
                <a16:creationId xmlns:a16="http://schemas.microsoft.com/office/drawing/2014/main" id="{AA186E0C-DD67-1A4F-8330-BF4585ADC455}"/>
              </a:ext>
            </a:extLst>
          </p:cNvPr>
          <p:cNvSpPr>
            <a:spLocks noGrp="1"/>
          </p:cNvSpPr>
          <p:nvPr>
            <p:ph type="body" sz="quarter" idx="28"/>
          </p:nvPr>
        </p:nvSpPr>
        <p:spPr>
          <a:xfrm>
            <a:off x="8666299" y="5524511"/>
            <a:ext cx="2904123" cy="505088"/>
          </a:xfrm>
        </p:spPr>
        <p:txBody>
          <a:bodyPr>
            <a:noAutofit/>
          </a:bodyPr>
          <a:lstStyle>
            <a:lvl1pPr marL="0" indent="0">
              <a:buNone/>
              <a:defRPr sz="1400" b="0">
                <a:solidFill>
                  <a:schemeClr val="tx1">
                    <a:lumMod val="50000"/>
                  </a:schemeClr>
                </a:solidFill>
                <a:latin typeface="+mn-lt"/>
              </a:defRPr>
            </a:lvl1pPr>
          </a:lstStyle>
          <a:p>
            <a:pPr lvl="0"/>
            <a:endParaRPr lang="en-US" dirty="0"/>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4570284" y="2709231"/>
            <a:ext cx="2913983" cy="1299250"/>
          </a:xfrm>
        </p:spPr>
        <p:txBody>
          <a:bodyPr anchor="ctr">
            <a:noAutofit/>
          </a:bodyPr>
          <a:lstStyle>
            <a:lvl1pPr marL="0" indent="0" algn="ctr">
              <a:buNone/>
              <a:defRPr sz="9600">
                <a:solidFill>
                  <a:schemeClr val="tx1">
                    <a:lumMod val="50000"/>
                  </a:schemeClr>
                </a:solidFill>
                <a:latin typeface="+mj-lt"/>
              </a:defRPr>
            </a:lvl1pPr>
          </a:lstStyle>
          <a:p>
            <a:pPr lvl="0"/>
            <a:r>
              <a:rPr lang="en-US" dirty="0"/>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4570284" y="4061169"/>
            <a:ext cx="2913983" cy="746492"/>
          </a:xfrm>
        </p:spPr>
        <p:txBody>
          <a:bodyPr anchor="t">
            <a:noAutofit/>
          </a:bodyPr>
          <a:lstStyle>
            <a:lvl1pPr marL="0" indent="0" algn="ctr">
              <a:buNone/>
              <a:defRPr sz="2500">
                <a:solidFill>
                  <a:schemeClr val="tx1">
                    <a:lumMod val="50000"/>
                  </a:schemeClr>
                </a:solidFill>
                <a:latin typeface="+mn-lt"/>
              </a:defRPr>
            </a:lvl1pPr>
          </a:lstStyle>
          <a:p>
            <a:pPr lvl="0"/>
            <a:endParaRPr lang="en-US" dirty="0"/>
          </a:p>
        </p:txBody>
      </p:sp>
      <p:pic>
        <p:nvPicPr>
          <p:cNvPr id="25" name="Picture 24" descr="A close up of a logo&#10;&#10;Description automatically generated">
            <a:extLst>
              <a:ext uri="{FF2B5EF4-FFF2-40B4-BE49-F238E27FC236}">
                <a16:creationId xmlns:a16="http://schemas.microsoft.com/office/drawing/2014/main" id="{731E9E8B-636C-ED4F-BFE0-4C9FDEC654D4}"/>
              </a:ext>
            </a:extLst>
          </p:cNvPr>
          <p:cNvPicPr>
            <a:picLocks noChangeAspect="1"/>
          </p:cNvPicPr>
          <p:nvPr userDrawn="1"/>
        </p:nvPicPr>
        <p:blipFill>
          <a:blip r:embed="rId2" cstate="screen">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361474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273C8D-E442-804F-B3C8-5B0AF14DF8D8}"/>
              </a:ext>
            </a:extLst>
          </p:cNvPr>
          <p:cNvPicPr>
            <a:picLocks noChangeAspect="1"/>
          </p:cNvPicPr>
          <p:nvPr userDrawn="1"/>
        </p:nvPicPr>
        <p:blipFill>
          <a:blip r:embed="rId3"/>
          <a:stretch>
            <a:fillRect/>
          </a:stretch>
        </p:blipFill>
        <p:spPr>
          <a:xfrm>
            <a:off x="0" y="7839"/>
            <a:ext cx="12178064" cy="6850161"/>
          </a:xfrm>
          <a:prstGeom prst="rect">
            <a:avLst/>
          </a:prstGeom>
        </p:spPr>
      </p:pic>
      <p:sp>
        <p:nvSpPr>
          <p:cNvPr id="13" name="Text Placeholder 17">
            <a:extLst>
              <a:ext uri="{FF2B5EF4-FFF2-40B4-BE49-F238E27FC236}">
                <a16:creationId xmlns:a16="http://schemas.microsoft.com/office/drawing/2014/main" id="{2C85560E-7EAB-2346-96F2-BD2E533A1950}"/>
              </a:ext>
            </a:extLst>
          </p:cNvPr>
          <p:cNvSpPr>
            <a:spLocks noGrp="1"/>
          </p:cNvSpPr>
          <p:nvPr>
            <p:ph type="body" sz="quarter" idx="12" hasCustomPrompt="1"/>
          </p:nvPr>
        </p:nvSpPr>
        <p:spPr>
          <a:xfrm>
            <a:off x="609273" y="5850526"/>
            <a:ext cx="8241743" cy="33596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14" name="Title 1">
            <a:extLst>
              <a:ext uri="{FF2B5EF4-FFF2-40B4-BE49-F238E27FC236}">
                <a16:creationId xmlns:a16="http://schemas.microsoft.com/office/drawing/2014/main" id="{B678BCAB-B252-A942-8440-7DC324FE5EFD}"/>
              </a:ext>
            </a:extLst>
          </p:cNvPr>
          <p:cNvSpPr>
            <a:spLocks noGrp="1"/>
          </p:cNvSpPr>
          <p:nvPr>
            <p:ph type="title"/>
          </p:nvPr>
        </p:nvSpPr>
        <p:spPr>
          <a:xfrm>
            <a:off x="607513" y="4468587"/>
            <a:ext cx="8245542" cy="1311727"/>
          </a:xfrm>
          <a:prstGeom prst="rect">
            <a:avLst/>
          </a:prstGeom>
        </p:spPr>
        <p:txBody>
          <a:bodyPr anchor="b"/>
          <a:lstStyle>
            <a:lvl1pPr algn="l">
              <a:defRPr sz="4000">
                <a:solidFill>
                  <a:schemeClr val="tx1"/>
                </a:solidFill>
              </a:defRPr>
            </a:lvl1pPr>
          </a:lstStyle>
          <a:p>
            <a:r>
              <a:rPr lang="en-US"/>
              <a:t>Click to edit Master title style</a:t>
            </a:r>
            <a:endParaRPr lang="en-US" dirty="0"/>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09272" y="6372226"/>
            <a:ext cx="2691141" cy="257176"/>
          </a:xfrm>
          <a:prstGeom prst="rect">
            <a:avLst/>
          </a:prstGeom>
        </p:spPr>
        <p:txBody>
          <a:bodyPr anchor="ctr">
            <a:noAutofit/>
          </a:bodyPr>
          <a:lstStyle>
            <a:lvl1pPr marL="0" indent="0" algn="l">
              <a:lnSpc>
                <a:spcPct val="80000"/>
              </a:lnSpc>
              <a:buNone/>
              <a:defRPr sz="1600">
                <a:solidFill>
                  <a:schemeClr val="accent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Edit date, name or version</a:t>
            </a:r>
          </a:p>
        </p:txBody>
      </p:sp>
      <p:sp>
        <p:nvSpPr>
          <p:cNvPr id="7" name="Rectangle 6">
            <a:extLst>
              <a:ext uri="{FF2B5EF4-FFF2-40B4-BE49-F238E27FC236}">
                <a16:creationId xmlns:a16="http://schemas.microsoft.com/office/drawing/2014/main" id="{29F4E66C-DA09-8B47-9A51-7D0880275152}"/>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1">
                    <a:lumMod val="60000"/>
                    <a:lumOff val="40000"/>
                  </a:schemeClr>
                </a:solidFill>
                <a:latin typeface="Franklin Gothic Book" panose="020B0503020102020204" pitchFamily="34" charset="0"/>
                <a:cs typeface="Arial" charset="0"/>
              </a:rPr>
              <a:t>All</a:t>
            </a:r>
            <a:r>
              <a:rPr lang="en-US" sz="800" baseline="0" noProof="0" dirty="0">
                <a:solidFill>
                  <a:schemeClr val="bg1">
                    <a:lumMod val="60000"/>
                    <a:lumOff val="40000"/>
                  </a:schemeClr>
                </a:solidFill>
                <a:latin typeface="Franklin Gothic Book" panose="020B0503020102020204" pitchFamily="34" charset="0"/>
                <a:cs typeface="Arial" charset="0"/>
              </a:rPr>
              <a:t> Rights Reserved </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Valores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Corporativos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Softtek</a:t>
            </a:r>
            <a:r>
              <a:rPr lang="en-US" sz="800" noProof="0" dirty="0">
                <a:solidFill>
                  <a:schemeClr val="bg1">
                    <a:lumMod val="60000"/>
                    <a:lumOff val="40000"/>
                  </a:schemeClr>
                </a:solidFill>
                <a:latin typeface="Franklin Gothic Book" panose="020B0503020102020204" pitchFamily="34" charset="0"/>
                <a:cs typeface="Arial" charset="0"/>
              </a:rPr>
              <a:t> S.A. de C.V. 2019 | Internal</a:t>
            </a:r>
            <a:endParaRPr lang="en-US" sz="798" noProof="0" dirty="0">
              <a:solidFill>
                <a:schemeClr val="bg1">
                  <a:lumMod val="60000"/>
                  <a:lumOff val="4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231520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and Content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6" name="Text Placeholder 35">
            <a:extLst>
              <a:ext uri="{FF2B5EF4-FFF2-40B4-BE49-F238E27FC236}">
                <a16:creationId xmlns:a16="http://schemas.microsoft.com/office/drawing/2014/main" id="{BD2F770C-0F61-D84A-BE12-906DA08A3C16}"/>
              </a:ext>
            </a:extLst>
          </p:cNvPr>
          <p:cNvSpPr>
            <a:spLocks noGrp="1"/>
          </p:cNvSpPr>
          <p:nvPr>
            <p:ph type="body" sz="quarter" idx="11"/>
          </p:nvPr>
        </p:nvSpPr>
        <p:spPr>
          <a:xfrm>
            <a:off x="287338" y="771279"/>
            <a:ext cx="10380662" cy="384175"/>
          </a:xfrm>
        </p:spPr>
        <p:txBody>
          <a:bodyPr>
            <a:normAutofit/>
          </a:bodyPr>
          <a:lstStyle>
            <a:lvl1pPr marL="0" indent="0">
              <a:buNone/>
              <a:defRPr sz="1800">
                <a:solidFill>
                  <a:schemeClr val="accent1"/>
                </a:solidFill>
                <a:latin typeface="+mj-lt"/>
              </a:defRPr>
            </a:lvl1pPr>
          </a:lstStyle>
          <a:p>
            <a:pPr lvl="0"/>
            <a:endParaRPr lang="en-US" dirty="0"/>
          </a:p>
        </p:txBody>
      </p:sp>
      <p:sp>
        <p:nvSpPr>
          <p:cNvPr id="38" name="Text Placeholder 37">
            <a:extLst>
              <a:ext uri="{FF2B5EF4-FFF2-40B4-BE49-F238E27FC236}">
                <a16:creationId xmlns:a16="http://schemas.microsoft.com/office/drawing/2014/main" id="{07E84CA9-B449-9042-805A-FC1A0526A3A5}"/>
              </a:ext>
            </a:extLst>
          </p:cNvPr>
          <p:cNvSpPr>
            <a:spLocks noGrp="1"/>
          </p:cNvSpPr>
          <p:nvPr>
            <p:ph type="body" sz="quarter" idx="12" hasCustomPrompt="1"/>
          </p:nvPr>
        </p:nvSpPr>
        <p:spPr>
          <a:xfrm>
            <a:off x="2491134" y="1365180"/>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39" name="Text Placeholder 37">
            <a:extLst>
              <a:ext uri="{FF2B5EF4-FFF2-40B4-BE49-F238E27FC236}">
                <a16:creationId xmlns:a16="http://schemas.microsoft.com/office/drawing/2014/main" id="{43ADFA46-42A3-0144-96BE-F4A2B7BE419A}"/>
              </a:ext>
            </a:extLst>
          </p:cNvPr>
          <p:cNvSpPr>
            <a:spLocks noGrp="1"/>
          </p:cNvSpPr>
          <p:nvPr>
            <p:ph type="body" sz="quarter" idx="13"/>
          </p:nvPr>
        </p:nvSpPr>
        <p:spPr>
          <a:xfrm>
            <a:off x="2491134" y="2072316"/>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1" name="Picture Placeholder 40">
            <a:extLst>
              <a:ext uri="{FF2B5EF4-FFF2-40B4-BE49-F238E27FC236}">
                <a16:creationId xmlns:a16="http://schemas.microsoft.com/office/drawing/2014/main" id="{2AFD979C-BD5E-394C-A5B9-F6F6786FA95D}"/>
              </a:ext>
            </a:extLst>
          </p:cNvPr>
          <p:cNvSpPr>
            <a:spLocks noGrp="1"/>
          </p:cNvSpPr>
          <p:nvPr>
            <p:ph type="pic" sz="quarter" idx="14"/>
          </p:nvPr>
        </p:nvSpPr>
        <p:spPr>
          <a:xfrm>
            <a:off x="1764785" y="1496929"/>
            <a:ext cx="685800" cy="685800"/>
          </a:xfrm>
        </p:spPr>
        <p:txBody>
          <a:bodyPr>
            <a:normAutofit/>
          </a:bodyPr>
          <a:lstStyle>
            <a:lvl1pPr marL="0" indent="0">
              <a:buNone/>
              <a:defRPr sz="1200"/>
            </a:lvl1pPr>
          </a:lstStyle>
          <a:p>
            <a:endParaRPr lang="en-US" dirty="0"/>
          </a:p>
        </p:txBody>
      </p:sp>
      <p:sp>
        <p:nvSpPr>
          <p:cNvPr id="49" name="Text Placeholder 48">
            <a:extLst>
              <a:ext uri="{FF2B5EF4-FFF2-40B4-BE49-F238E27FC236}">
                <a16:creationId xmlns:a16="http://schemas.microsoft.com/office/drawing/2014/main" id="{B826816D-D004-DA46-A80A-0D9A8534E2AE}"/>
              </a:ext>
            </a:extLst>
          </p:cNvPr>
          <p:cNvSpPr>
            <a:spLocks noGrp="1"/>
          </p:cNvSpPr>
          <p:nvPr>
            <p:ph type="body" sz="quarter" idx="21"/>
          </p:nvPr>
        </p:nvSpPr>
        <p:spPr>
          <a:xfrm>
            <a:off x="1727199" y="5092709"/>
            <a:ext cx="2847047" cy="432590"/>
          </a:xfrm>
        </p:spPr>
        <p:txBody>
          <a:bodyPr anchor="ctr">
            <a:normAutofit/>
          </a:bodyPr>
          <a:lstStyle>
            <a:lvl1pPr marL="0" indent="0">
              <a:buNone/>
              <a:defRPr sz="2800">
                <a:latin typeface="+mj-lt"/>
              </a:defRPr>
            </a:lvl1pPr>
          </a:lstStyle>
          <a:p>
            <a:pPr lvl="0"/>
            <a:endParaRPr lang="en-US" dirty="0"/>
          </a:p>
        </p:txBody>
      </p:sp>
      <p:sp>
        <p:nvSpPr>
          <p:cNvPr id="50" name="Text Placeholder 37">
            <a:extLst>
              <a:ext uri="{FF2B5EF4-FFF2-40B4-BE49-F238E27FC236}">
                <a16:creationId xmlns:a16="http://schemas.microsoft.com/office/drawing/2014/main" id="{3A8866C0-3AB7-B947-A9B4-FBB964BF82D7}"/>
              </a:ext>
            </a:extLst>
          </p:cNvPr>
          <p:cNvSpPr>
            <a:spLocks noGrp="1"/>
          </p:cNvSpPr>
          <p:nvPr>
            <p:ph type="body" sz="quarter" idx="22"/>
          </p:nvPr>
        </p:nvSpPr>
        <p:spPr>
          <a:xfrm>
            <a:off x="1737063" y="5560226"/>
            <a:ext cx="2837413" cy="628295"/>
          </a:xfrm>
        </p:spPr>
        <p:txBody>
          <a:bodyPr>
            <a:noAutofit/>
          </a:bodyPr>
          <a:lstStyle>
            <a:lvl1pPr marL="0" indent="0">
              <a:buNone/>
              <a:defRPr sz="1400" b="0">
                <a:solidFill>
                  <a:schemeClr val="bg1"/>
                </a:solidFill>
                <a:latin typeface="+mn-lt"/>
              </a:defRPr>
            </a:lvl1pPr>
          </a:lstStyle>
          <a:p>
            <a:pPr lvl="0"/>
            <a:endParaRPr lang="en-US" dirty="0"/>
          </a:p>
        </p:txBody>
      </p:sp>
      <p:sp>
        <p:nvSpPr>
          <p:cNvPr id="63" name="Text Placeholder 48">
            <a:extLst>
              <a:ext uri="{FF2B5EF4-FFF2-40B4-BE49-F238E27FC236}">
                <a16:creationId xmlns:a16="http://schemas.microsoft.com/office/drawing/2014/main" id="{1F9E7899-790D-5F41-B4CF-EFFB4A745F44}"/>
              </a:ext>
            </a:extLst>
          </p:cNvPr>
          <p:cNvSpPr>
            <a:spLocks noGrp="1"/>
          </p:cNvSpPr>
          <p:nvPr>
            <p:ph type="body" sz="quarter" idx="29" hasCustomPrompt="1"/>
          </p:nvPr>
        </p:nvSpPr>
        <p:spPr>
          <a:xfrm>
            <a:off x="4636055" y="2692902"/>
            <a:ext cx="2913983" cy="1299250"/>
          </a:xfrm>
        </p:spPr>
        <p:txBody>
          <a:bodyPr anchor="ctr">
            <a:noAutofit/>
          </a:bodyPr>
          <a:lstStyle>
            <a:lvl1pPr marL="0" indent="0" algn="ctr">
              <a:buNone/>
              <a:defRPr sz="9600">
                <a:latin typeface="+mj-lt"/>
              </a:defRPr>
            </a:lvl1pPr>
          </a:lstStyle>
          <a:p>
            <a:pPr lvl="0"/>
            <a:r>
              <a:rPr lang="en-US" dirty="0"/>
              <a:t>00</a:t>
            </a:r>
          </a:p>
        </p:txBody>
      </p:sp>
      <p:sp>
        <p:nvSpPr>
          <p:cNvPr id="64" name="Text Placeholder 48">
            <a:extLst>
              <a:ext uri="{FF2B5EF4-FFF2-40B4-BE49-F238E27FC236}">
                <a16:creationId xmlns:a16="http://schemas.microsoft.com/office/drawing/2014/main" id="{E9783524-39A1-004A-A96F-F808DCD068FA}"/>
              </a:ext>
            </a:extLst>
          </p:cNvPr>
          <p:cNvSpPr>
            <a:spLocks noGrp="1"/>
          </p:cNvSpPr>
          <p:nvPr>
            <p:ph type="body" sz="quarter" idx="30"/>
          </p:nvPr>
        </p:nvSpPr>
        <p:spPr>
          <a:xfrm>
            <a:off x="4636055" y="4044840"/>
            <a:ext cx="2913983" cy="746492"/>
          </a:xfrm>
        </p:spPr>
        <p:txBody>
          <a:bodyPr anchor="t">
            <a:noAutofit/>
          </a:bodyPr>
          <a:lstStyle>
            <a:lvl1pPr marL="0" indent="0" algn="ctr">
              <a:buNone/>
              <a:defRPr sz="2500">
                <a:latin typeface="+mn-lt"/>
              </a:defRPr>
            </a:lvl1pPr>
          </a:lstStyle>
          <a:p>
            <a:pPr lvl="0"/>
            <a:endParaRPr lang="en-US" dirty="0"/>
          </a:p>
        </p:txBody>
      </p:sp>
      <p:cxnSp>
        <p:nvCxnSpPr>
          <p:cNvPr id="25" name="Straight Connector 24">
            <a:extLst>
              <a:ext uri="{FF2B5EF4-FFF2-40B4-BE49-F238E27FC236}">
                <a16:creationId xmlns:a16="http://schemas.microsoft.com/office/drawing/2014/main" id="{547CC347-13C7-E846-A9F9-6F31D8E65660}"/>
              </a:ext>
            </a:extLst>
          </p:cNvPr>
          <p:cNvCxnSpPr/>
          <p:nvPr userDrawn="1"/>
        </p:nvCxnSpPr>
        <p:spPr>
          <a:xfrm>
            <a:off x="1727199" y="2543628"/>
            <a:ext cx="8737600" cy="0"/>
          </a:xfrm>
          <a:prstGeom prst="line">
            <a:avLst/>
          </a:prstGeom>
          <a:ln w="50800">
            <a:gradFill>
              <a:gsLst>
                <a:gs pos="0">
                  <a:srgbClr val="012849"/>
                </a:gs>
                <a:gs pos="51000">
                  <a:srgbClr val="300D58"/>
                </a:gs>
                <a:gs pos="100000">
                  <a:srgbClr val="D2114B"/>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6313EC-A504-554A-B549-B849F2989BF9}"/>
              </a:ext>
            </a:extLst>
          </p:cNvPr>
          <p:cNvCxnSpPr/>
          <p:nvPr userDrawn="1"/>
        </p:nvCxnSpPr>
        <p:spPr>
          <a:xfrm>
            <a:off x="1727199" y="4901818"/>
            <a:ext cx="8737600" cy="0"/>
          </a:xfrm>
          <a:prstGeom prst="line">
            <a:avLst/>
          </a:prstGeom>
          <a:ln w="50800">
            <a:gradFill flip="none" rotWithShape="1">
              <a:gsLst>
                <a:gs pos="0">
                  <a:srgbClr val="012849"/>
                </a:gs>
                <a:gs pos="51000">
                  <a:srgbClr val="300D58"/>
                </a:gs>
                <a:gs pos="100000">
                  <a:srgbClr val="D2114B"/>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7">
            <a:extLst>
              <a:ext uri="{FF2B5EF4-FFF2-40B4-BE49-F238E27FC236}">
                <a16:creationId xmlns:a16="http://schemas.microsoft.com/office/drawing/2014/main" id="{431FCF63-C05A-E344-AB3F-D3940B35C73C}"/>
              </a:ext>
            </a:extLst>
          </p:cNvPr>
          <p:cNvSpPr>
            <a:spLocks noGrp="1"/>
          </p:cNvSpPr>
          <p:nvPr>
            <p:ph type="body" sz="quarter" idx="31" hasCustomPrompt="1"/>
          </p:nvPr>
        </p:nvSpPr>
        <p:spPr>
          <a:xfrm>
            <a:off x="5524030" y="1365180"/>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34" name="Text Placeholder 37">
            <a:extLst>
              <a:ext uri="{FF2B5EF4-FFF2-40B4-BE49-F238E27FC236}">
                <a16:creationId xmlns:a16="http://schemas.microsoft.com/office/drawing/2014/main" id="{A6C38863-ACA0-8F4F-AE6C-AE958ECE0E8E}"/>
              </a:ext>
            </a:extLst>
          </p:cNvPr>
          <p:cNvSpPr>
            <a:spLocks noGrp="1"/>
          </p:cNvSpPr>
          <p:nvPr>
            <p:ph type="body" sz="quarter" idx="32"/>
          </p:nvPr>
        </p:nvSpPr>
        <p:spPr>
          <a:xfrm>
            <a:off x="5524030" y="2072316"/>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35" name="Picture Placeholder 40">
            <a:extLst>
              <a:ext uri="{FF2B5EF4-FFF2-40B4-BE49-F238E27FC236}">
                <a16:creationId xmlns:a16="http://schemas.microsoft.com/office/drawing/2014/main" id="{D8E0B22A-CA40-5740-A0A6-9DE854B5B560}"/>
              </a:ext>
            </a:extLst>
          </p:cNvPr>
          <p:cNvSpPr>
            <a:spLocks noGrp="1"/>
          </p:cNvSpPr>
          <p:nvPr>
            <p:ph type="pic" sz="quarter" idx="33"/>
          </p:nvPr>
        </p:nvSpPr>
        <p:spPr>
          <a:xfrm>
            <a:off x="4797681" y="1496929"/>
            <a:ext cx="685800" cy="685800"/>
          </a:xfrm>
        </p:spPr>
        <p:txBody>
          <a:bodyPr>
            <a:normAutofit/>
          </a:bodyPr>
          <a:lstStyle>
            <a:lvl1pPr marL="0" indent="0">
              <a:buNone/>
              <a:defRPr sz="1200"/>
            </a:lvl1pPr>
          </a:lstStyle>
          <a:p>
            <a:endParaRPr lang="en-US" dirty="0"/>
          </a:p>
        </p:txBody>
      </p:sp>
      <p:sp>
        <p:nvSpPr>
          <p:cNvPr id="37" name="Text Placeholder 37">
            <a:extLst>
              <a:ext uri="{FF2B5EF4-FFF2-40B4-BE49-F238E27FC236}">
                <a16:creationId xmlns:a16="http://schemas.microsoft.com/office/drawing/2014/main" id="{2CE16174-6CDE-8546-A4FA-E8A754BCEEC2}"/>
              </a:ext>
            </a:extLst>
          </p:cNvPr>
          <p:cNvSpPr>
            <a:spLocks noGrp="1"/>
          </p:cNvSpPr>
          <p:nvPr>
            <p:ph type="body" sz="quarter" idx="34" hasCustomPrompt="1"/>
          </p:nvPr>
        </p:nvSpPr>
        <p:spPr>
          <a:xfrm>
            <a:off x="8516377" y="1365180"/>
            <a:ext cx="1858963" cy="681038"/>
          </a:xfrm>
        </p:spPr>
        <p:txBody>
          <a:bodyPr>
            <a:noAutofit/>
          </a:bodyPr>
          <a:lstStyle>
            <a:lvl1pPr marL="0" indent="0">
              <a:buNone/>
              <a:defRPr sz="4400">
                <a:solidFill>
                  <a:schemeClr val="accent5"/>
                </a:solidFill>
                <a:latin typeface="+mj-lt"/>
              </a:defRPr>
            </a:lvl1pPr>
          </a:lstStyle>
          <a:p>
            <a:pPr lvl="0"/>
            <a:r>
              <a:rPr lang="en-US" dirty="0"/>
              <a:t>0000</a:t>
            </a:r>
          </a:p>
        </p:txBody>
      </p:sp>
      <p:sp>
        <p:nvSpPr>
          <p:cNvPr id="40" name="Text Placeholder 37">
            <a:extLst>
              <a:ext uri="{FF2B5EF4-FFF2-40B4-BE49-F238E27FC236}">
                <a16:creationId xmlns:a16="http://schemas.microsoft.com/office/drawing/2014/main" id="{AE188CBA-5B72-5749-BFEE-EA92E12684C1}"/>
              </a:ext>
            </a:extLst>
          </p:cNvPr>
          <p:cNvSpPr>
            <a:spLocks noGrp="1"/>
          </p:cNvSpPr>
          <p:nvPr>
            <p:ph type="body" sz="quarter" idx="35"/>
          </p:nvPr>
        </p:nvSpPr>
        <p:spPr>
          <a:xfrm>
            <a:off x="8516377" y="2072316"/>
            <a:ext cx="1858963" cy="327579"/>
          </a:xfrm>
        </p:spPr>
        <p:txBody>
          <a:bodyPr>
            <a:noAutofit/>
          </a:bodyPr>
          <a:lstStyle>
            <a:lvl1pPr marL="0" indent="0">
              <a:buNone/>
              <a:defRPr sz="1400" b="0">
                <a:solidFill>
                  <a:schemeClr val="bg1"/>
                </a:solidFill>
                <a:latin typeface="+mn-lt"/>
              </a:defRPr>
            </a:lvl1pPr>
          </a:lstStyle>
          <a:p>
            <a:pPr lvl="0"/>
            <a:endParaRPr lang="en-US" dirty="0"/>
          </a:p>
        </p:txBody>
      </p:sp>
      <p:sp>
        <p:nvSpPr>
          <p:cNvPr id="48" name="Picture Placeholder 40">
            <a:extLst>
              <a:ext uri="{FF2B5EF4-FFF2-40B4-BE49-F238E27FC236}">
                <a16:creationId xmlns:a16="http://schemas.microsoft.com/office/drawing/2014/main" id="{38E4EA39-DF28-E240-8AF3-B698DA5E7928}"/>
              </a:ext>
            </a:extLst>
          </p:cNvPr>
          <p:cNvSpPr>
            <a:spLocks noGrp="1"/>
          </p:cNvSpPr>
          <p:nvPr>
            <p:ph type="pic" sz="quarter" idx="36"/>
          </p:nvPr>
        </p:nvSpPr>
        <p:spPr>
          <a:xfrm>
            <a:off x="7790028" y="1496929"/>
            <a:ext cx="685800" cy="685800"/>
          </a:xfrm>
        </p:spPr>
        <p:txBody>
          <a:bodyPr>
            <a:normAutofit/>
          </a:bodyPr>
          <a:lstStyle>
            <a:lvl1pPr marL="0" indent="0">
              <a:buNone/>
              <a:defRPr sz="1200"/>
            </a:lvl1pPr>
          </a:lstStyle>
          <a:p>
            <a:endParaRPr lang="en-US" dirty="0"/>
          </a:p>
        </p:txBody>
      </p:sp>
      <p:sp>
        <p:nvSpPr>
          <p:cNvPr id="51" name="Text Placeholder 48">
            <a:extLst>
              <a:ext uri="{FF2B5EF4-FFF2-40B4-BE49-F238E27FC236}">
                <a16:creationId xmlns:a16="http://schemas.microsoft.com/office/drawing/2014/main" id="{43AA019B-DE12-2A4F-BE7C-95B2DBBE05DF}"/>
              </a:ext>
            </a:extLst>
          </p:cNvPr>
          <p:cNvSpPr>
            <a:spLocks noGrp="1"/>
          </p:cNvSpPr>
          <p:nvPr>
            <p:ph type="body" sz="quarter" idx="37"/>
          </p:nvPr>
        </p:nvSpPr>
        <p:spPr>
          <a:xfrm>
            <a:off x="4666343" y="5092709"/>
            <a:ext cx="2847047" cy="432590"/>
          </a:xfrm>
        </p:spPr>
        <p:txBody>
          <a:bodyPr anchor="ctr">
            <a:normAutofit/>
          </a:bodyPr>
          <a:lstStyle>
            <a:lvl1pPr marL="0" indent="0">
              <a:buNone/>
              <a:defRPr sz="2800">
                <a:latin typeface="+mj-lt"/>
              </a:defRPr>
            </a:lvl1pPr>
          </a:lstStyle>
          <a:p>
            <a:pPr lvl="0"/>
            <a:endParaRPr lang="en-US" dirty="0"/>
          </a:p>
        </p:txBody>
      </p:sp>
      <p:sp>
        <p:nvSpPr>
          <p:cNvPr id="52" name="Text Placeholder 37">
            <a:extLst>
              <a:ext uri="{FF2B5EF4-FFF2-40B4-BE49-F238E27FC236}">
                <a16:creationId xmlns:a16="http://schemas.microsoft.com/office/drawing/2014/main" id="{7A071ED1-4B4E-8A46-857F-428B559A9E2A}"/>
              </a:ext>
            </a:extLst>
          </p:cNvPr>
          <p:cNvSpPr>
            <a:spLocks noGrp="1"/>
          </p:cNvSpPr>
          <p:nvPr>
            <p:ph type="body" sz="quarter" idx="38"/>
          </p:nvPr>
        </p:nvSpPr>
        <p:spPr>
          <a:xfrm>
            <a:off x="4676207" y="5560226"/>
            <a:ext cx="2837413" cy="628295"/>
          </a:xfrm>
        </p:spPr>
        <p:txBody>
          <a:bodyPr>
            <a:noAutofit/>
          </a:bodyPr>
          <a:lstStyle>
            <a:lvl1pPr marL="0" indent="0">
              <a:buNone/>
              <a:defRPr sz="1400" b="0">
                <a:solidFill>
                  <a:schemeClr val="bg1"/>
                </a:solidFill>
                <a:latin typeface="+mn-lt"/>
              </a:defRPr>
            </a:lvl1pPr>
          </a:lstStyle>
          <a:p>
            <a:pPr lvl="0"/>
            <a:endParaRPr lang="en-US" dirty="0"/>
          </a:p>
        </p:txBody>
      </p:sp>
      <p:sp>
        <p:nvSpPr>
          <p:cNvPr id="53" name="Text Placeholder 48">
            <a:extLst>
              <a:ext uri="{FF2B5EF4-FFF2-40B4-BE49-F238E27FC236}">
                <a16:creationId xmlns:a16="http://schemas.microsoft.com/office/drawing/2014/main" id="{4C1D63FB-FB87-5D40-9082-66E9922D06FF}"/>
              </a:ext>
            </a:extLst>
          </p:cNvPr>
          <p:cNvSpPr>
            <a:spLocks noGrp="1"/>
          </p:cNvSpPr>
          <p:nvPr>
            <p:ph type="body" sz="quarter" idx="39"/>
          </p:nvPr>
        </p:nvSpPr>
        <p:spPr>
          <a:xfrm>
            <a:off x="7572832" y="5092709"/>
            <a:ext cx="2847047" cy="432590"/>
          </a:xfrm>
        </p:spPr>
        <p:txBody>
          <a:bodyPr anchor="ctr">
            <a:normAutofit/>
          </a:bodyPr>
          <a:lstStyle>
            <a:lvl1pPr marL="0" indent="0">
              <a:buNone/>
              <a:defRPr sz="2800">
                <a:latin typeface="+mj-lt"/>
              </a:defRPr>
            </a:lvl1pPr>
          </a:lstStyle>
          <a:p>
            <a:pPr lvl="0"/>
            <a:endParaRPr lang="en-US" dirty="0"/>
          </a:p>
        </p:txBody>
      </p:sp>
      <p:sp>
        <p:nvSpPr>
          <p:cNvPr id="54" name="Text Placeholder 37">
            <a:extLst>
              <a:ext uri="{FF2B5EF4-FFF2-40B4-BE49-F238E27FC236}">
                <a16:creationId xmlns:a16="http://schemas.microsoft.com/office/drawing/2014/main" id="{ACDB670F-1EF5-8340-8661-69C4A0D61EA4}"/>
              </a:ext>
            </a:extLst>
          </p:cNvPr>
          <p:cNvSpPr>
            <a:spLocks noGrp="1"/>
          </p:cNvSpPr>
          <p:nvPr>
            <p:ph type="body" sz="quarter" idx="40"/>
          </p:nvPr>
        </p:nvSpPr>
        <p:spPr>
          <a:xfrm>
            <a:off x="7582696" y="5560226"/>
            <a:ext cx="2837413" cy="628295"/>
          </a:xfrm>
        </p:spPr>
        <p:txBody>
          <a:bodyPr>
            <a:noAutofit/>
          </a:bodyPr>
          <a:lstStyle>
            <a:lvl1pPr marL="0" indent="0">
              <a:buNone/>
              <a:defRPr sz="1400" b="0">
                <a:solidFill>
                  <a:schemeClr val="bg1"/>
                </a:solidFill>
                <a:latin typeface="+mn-lt"/>
              </a:defRPr>
            </a:lvl1pPr>
          </a:lstStyle>
          <a:p>
            <a:pPr lvl="0"/>
            <a:endParaRPr lang="en-US" dirty="0"/>
          </a:p>
        </p:txBody>
      </p:sp>
      <p:sp>
        <p:nvSpPr>
          <p:cNvPr id="55" name="Text Placeholder 48">
            <a:extLst>
              <a:ext uri="{FF2B5EF4-FFF2-40B4-BE49-F238E27FC236}">
                <a16:creationId xmlns:a16="http://schemas.microsoft.com/office/drawing/2014/main" id="{6A428F36-B6C1-8646-AA62-F01D575F814F}"/>
              </a:ext>
            </a:extLst>
          </p:cNvPr>
          <p:cNvSpPr>
            <a:spLocks noGrp="1"/>
          </p:cNvSpPr>
          <p:nvPr>
            <p:ph type="body" sz="quarter" idx="41"/>
          </p:nvPr>
        </p:nvSpPr>
        <p:spPr>
          <a:xfrm>
            <a:off x="1764785" y="3434392"/>
            <a:ext cx="2613519" cy="805535"/>
          </a:xfrm>
        </p:spPr>
        <p:txBody>
          <a:bodyPr anchor="ctr">
            <a:normAutofit/>
          </a:bodyPr>
          <a:lstStyle>
            <a:lvl1pPr marL="0" indent="0" algn="r">
              <a:buNone/>
              <a:defRPr sz="2000">
                <a:latin typeface="+mj-lt"/>
              </a:defRPr>
            </a:lvl1pPr>
          </a:lstStyle>
          <a:p>
            <a:pPr lvl="0"/>
            <a:endParaRPr lang="en-US" dirty="0"/>
          </a:p>
        </p:txBody>
      </p:sp>
      <p:sp>
        <p:nvSpPr>
          <p:cNvPr id="56" name="Text Placeholder 48">
            <a:extLst>
              <a:ext uri="{FF2B5EF4-FFF2-40B4-BE49-F238E27FC236}">
                <a16:creationId xmlns:a16="http://schemas.microsoft.com/office/drawing/2014/main" id="{3650B530-9E7A-9F44-BC87-E5FDFF47912A}"/>
              </a:ext>
            </a:extLst>
          </p:cNvPr>
          <p:cNvSpPr>
            <a:spLocks noGrp="1"/>
          </p:cNvSpPr>
          <p:nvPr>
            <p:ph type="body" sz="quarter" idx="42"/>
          </p:nvPr>
        </p:nvSpPr>
        <p:spPr>
          <a:xfrm>
            <a:off x="7790028" y="3434392"/>
            <a:ext cx="2613519" cy="805535"/>
          </a:xfrm>
        </p:spPr>
        <p:txBody>
          <a:bodyPr anchor="ctr">
            <a:normAutofit/>
          </a:bodyPr>
          <a:lstStyle>
            <a:lvl1pPr marL="0" indent="0" algn="l">
              <a:buNone/>
              <a:defRPr sz="2000">
                <a:latin typeface="+mj-lt"/>
              </a:defRPr>
            </a:lvl1pPr>
          </a:lstStyle>
          <a:p>
            <a:pPr lvl="0"/>
            <a:endParaRPr lang="en-US" dirty="0"/>
          </a:p>
        </p:txBody>
      </p:sp>
    </p:spTree>
    <p:extLst>
      <p:ext uri="{BB962C8B-B14F-4D97-AF65-F5344CB8AC3E}">
        <p14:creationId xmlns:p14="http://schemas.microsoft.com/office/powerpoint/2010/main" val="3348008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 Chart">
    <p:bg>
      <p:bgPr>
        <a:gradFill>
          <a:gsLst>
            <a:gs pos="0">
              <a:schemeClr val="accent1">
                <a:lumMod val="50000"/>
              </a:schemeClr>
            </a:gs>
            <a:gs pos="59000">
              <a:schemeClr val="tx2">
                <a:lumMod val="50000"/>
              </a:schemeClr>
            </a:gs>
            <a:gs pos="100000">
              <a:schemeClr val="accent6">
                <a:lumMod val="5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A8CEA-4F7D-C34F-A627-5D8C948EA43B}"/>
              </a:ext>
            </a:extLst>
          </p:cNvPr>
          <p:cNvSpPr/>
          <p:nvPr userDrawn="1"/>
        </p:nvSpPr>
        <p:spPr>
          <a:xfrm>
            <a:off x="0" y="1326776"/>
            <a:ext cx="12192000" cy="553122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9">
            <a:extLst>
              <a:ext uri="{FF2B5EF4-FFF2-40B4-BE49-F238E27FC236}">
                <a16:creationId xmlns:a16="http://schemas.microsoft.com/office/drawing/2014/main" id="{88C83D37-1FB2-A244-B0AA-9733FA3600DA}"/>
              </a:ext>
            </a:extLst>
          </p:cNvPr>
          <p:cNvSpPr>
            <a:spLocks noGrp="1"/>
          </p:cNvSpPr>
          <p:nvPr>
            <p:ph sz="quarter" idx="10"/>
          </p:nvPr>
        </p:nvSpPr>
        <p:spPr>
          <a:xfrm>
            <a:off x="279400"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4" name="Title Placeholder 1">
            <a:extLst>
              <a:ext uri="{FF2B5EF4-FFF2-40B4-BE49-F238E27FC236}">
                <a16:creationId xmlns:a16="http://schemas.microsoft.com/office/drawing/2014/main" id="{7A119ACA-C154-FC4B-A633-C401431990E7}"/>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9" name="Content Placeholder 9">
            <a:extLst>
              <a:ext uri="{FF2B5EF4-FFF2-40B4-BE49-F238E27FC236}">
                <a16:creationId xmlns:a16="http://schemas.microsoft.com/office/drawing/2014/main" id="{9F545DF1-C9D1-6E40-A399-D9696EEA4472}"/>
              </a:ext>
            </a:extLst>
          </p:cNvPr>
          <p:cNvSpPr>
            <a:spLocks noGrp="1"/>
          </p:cNvSpPr>
          <p:nvPr>
            <p:ph sz="quarter" idx="11"/>
          </p:nvPr>
        </p:nvSpPr>
        <p:spPr>
          <a:xfrm>
            <a:off x="2250704"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10" name="Content Placeholder 9">
            <a:extLst>
              <a:ext uri="{FF2B5EF4-FFF2-40B4-BE49-F238E27FC236}">
                <a16:creationId xmlns:a16="http://schemas.microsoft.com/office/drawing/2014/main" id="{D02C8D3A-14F3-8546-8A52-9998CED68841}"/>
              </a:ext>
            </a:extLst>
          </p:cNvPr>
          <p:cNvSpPr>
            <a:spLocks noGrp="1"/>
          </p:cNvSpPr>
          <p:nvPr>
            <p:ph sz="quarter" idx="12"/>
          </p:nvPr>
        </p:nvSpPr>
        <p:spPr>
          <a:xfrm>
            <a:off x="4222008"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E323FF6-2614-1B44-A700-017A631DDB98}"/>
              </a:ext>
            </a:extLst>
          </p:cNvPr>
          <p:cNvSpPr>
            <a:spLocks noGrp="1"/>
          </p:cNvSpPr>
          <p:nvPr>
            <p:ph sz="quarter" idx="13"/>
          </p:nvPr>
        </p:nvSpPr>
        <p:spPr>
          <a:xfrm>
            <a:off x="6193312"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0DE123C-4FEB-6D4A-9F95-CA5A722AEC94}"/>
              </a:ext>
            </a:extLst>
          </p:cNvPr>
          <p:cNvSpPr>
            <a:spLocks noGrp="1"/>
          </p:cNvSpPr>
          <p:nvPr>
            <p:ph sz="quarter" idx="14"/>
          </p:nvPr>
        </p:nvSpPr>
        <p:spPr>
          <a:xfrm>
            <a:off x="8164616"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14" name="Content Placeholder 9">
            <a:extLst>
              <a:ext uri="{FF2B5EF4-FFF2-40B4-BE49-F238E27FC236}">
                <a16:creationId xmlns:a16="http://schemas.microsoft.com/office/drawing/2014/main" id="{3CA2A6A2-0F38-CD4E-8C6F-EC076B39B11A}"/>
              </a:ext>
            </a:extLst>
          </p:cNvPr>
          <p:cNvSpPr>
            <a:spLocks noGrp="1"/>
          </p:cNvSpPr>
          <p:nvPr>
            <p:ph sz="quarter" idx="15"/>
          </p:nvPr>
        </p:nvSpPr>
        <p:spPr>
          <a:xfrm>
            <a:off x="10135921" y="2545976"/>
            <a:ext cx="1705403" cy="3918323"/>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p:txBody>
      </p:sp>
      <p:sp>
        <p:nvSpPr>
          <p:cNvPr id="3" name="Rectangle 2">
            <a:extLst>
              <a:ext uri="{FF2B5EF4-FFF2-40B4-BE49-F238E27FC236}">
                <a16:creationId xmlns:a16="http://schemas.microsoft.com/office/drawing/2014/main" id="{358D21E9-1E63-9946-8BB7-38C812910D8C}"/>
              </a:ext>
            </a:extLst>
          </p:cNvPr>
          <p:cNvSpPr/>
          <p:nvPr userDrawn="1"/>
        </p:nvSpPr>
        <p:spPr>
          <a:xfrm>
            <a:off x="0" y="1290918"/>
            <a:ext cx="12192000" cy="11116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4A5373-1425-1043-AA1C-6A16EC2CC67D}"/>
              </a:ext>
            </a:extLst>
          </p:cNvPr>
          <p:cNvSpPr>
            <a:spLocks noChangeArrowheads="1"/>
          </p:cNvSpPr>
          <p:nvPr userDrawn="1"/>
        </p:nvSpPr>
        <p:spPr bwMode="auto">
          <a:xfrm>
            <a:off x="173161" y="6528459"/>
            <a:ext cx="310481" cy="238539"/>
          </a:xfrm>
          <a:prstGeom prst="rect">
            <a:avLst/>
          </a:prstGeom>
          <a:noFill/>
          <a:ln w="9525">
            <a:noFill/>
            <a:miter lim="800000"/>
            <a:headEnd/>
            <a:tailEnd/>
          </a:ln>
        </p:spPr>
        <p:txBody>
          <a:bodyPr lIns="36000" tIns="36000" rIns="36000" bIns="36000" anchor="ctr"/>
          <a:lstStyle/>
          <a:p>
            <a:pPr marL="0" marR="0" indent="0" algn="ctr" defTabSz="912193" rtl="0" eaLnBrk="1" fontAlgn="base" latinLnBrk="0" hangingPunct="1">
              <a:lnSpc>
                <a:spcPct val="100000"/>
              </a:lnSpc>
              <a:spcBef>
                <a:spcPct val="0"/>
              </a:spcBef>
              <a:spcAft>
                <a:spcPct val="0"/>
              </a:spcAft>
              <a:buClrTx/>
              <a:buSzTx/>
              <a:buFontTx/>
              <a:buNone/>
              <a:tabLst/>
              <a:defRPr/>
            </a:pPr>
            <a:fld id="{56AD8C7C-CCBC-854D-A681-3946D5D911B7}" type="slidenum">
              <a:rPr lang="en-US" sz="1000" b="0" i="0" noProof="0" smtClean="0">
                <a:solidFill>
                  <a:schemeClr val="bg2">
                    <a:lumMod val="75000"/>
                  </a:schemeClr>
                </a:solidFill>
                <a:latin typeface="+mn-lt"/>
                <a:cs typeface="Arial" charset="0"/>
              </a:rPr>
              <a:pPr marL="0" marR="0" indent="0" algn="ctr" defTabSz="912193" rtl="0" eaLnBrk="1" fontAlgn="base" latinLnBrk="0" hangingPunct="1">
                <a:lnSpc>
                  <a:spcPct val="100000"/>
                </a:lnSpc>
                <a:spcBef>
                  <a:spcPct val="0"/>
                </a:spcBef>
                <a:spcAft>
                  <a:spcPct val="0"/>
                </a:spcAft>
                <a:buClrTx/>
                <a:buSzTx/>
                <a:buFontTx/>
                <a:buNone/>
                <a:tabLst/>
                <a:defRPr/>
              </a:pPr>
              <a:t>‹#›</a:t>
            </a:fld>
            <a:endParaRPr lang="en-US" sz="1000" b="0" i="0" noProof="0" dirty="0">
              <a:solidFill>
                <a:schemeClr val="bg2">
                  <a:lumMod val="75000"/>
                </a:schemeClr>
              </a:solidFill>
              <a:latin typeface="+mn-lt"/>
              <a:cs typeface="Arial" charset="0"/>
            </a:endParaRPr>
          </a:p>
        </p:txBody>
      </p:sp>
      <p:sp>
        <p:nvSpPr>
          <p:cNvPr id="15" name="Rectangle 14">
            <a:extLst>
              <a:ext uri="{FF2B5EF4-FFF2-40B4-BE49-F238E27FC236}">
                <a16:creationId xmlns:a16="http://schemas.microsoft.com/office/drawing/2014/main" id="{B4C72340-7756-EC4E-8B8B-670B1333FADA}"/>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2">
                    <a:lumMod val="50000"/>
                  </a:schemeClr>
                </a:solidFill>
                <a:latin typeface="Franklin Gothic Book" panose="020B0503020102020204" pitchFamily="34" charset="0"/>
                <a:cs typeface="Arial" charset="0"/>
              </a:rPr>
              <a:t>All</a:t>
            </a:r>
            <a:r>
              <a:rPr lang="en-US" sz="800" baseline="0" noProof="0" dirty="0">
                <a:solidFill>
                  <a:schemeClr val="bg2">
                    <a:lumMod val="50000"/>
                  </a:schemeClr>
                </a:solidFill>
                <a:latin typeface="Franklin Gothic Book" panose="020B0503020102020204" pitchFamily="34" charset="0"/>
                <a:cs typeface="Arial" charset="0"/>
              </a:rPr>
              <a:t> Rights Reserved </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Valores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Corporativos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Softtek</a:t>
            </a:r>
            <a:r>
              <a:rPr lang="en-US" sz="800" noProof="0" dirty="0">
                <a:solidFill>
                  <a:schemeClr val="bg2">
                    <a:lumMod val="50000"/>
                  </a:schemeClr>
                </a:solidFill>
                <a:latin typeface="Franklin Gothic Book" panose="020B0503020102020204" pitchFamily="34" charset="0"/>
                <a:cs typeface="Arial" charset="0"/>
              </a:rPr>
              <a:t> S.A. de C.V. 2019 | Internal</a:t>
            </a:r>
            <a:endParaRPr lang="en-US" sz="798" noProof="0" dirty="0">
              <a:solidFill>
                <a:schemeClr val="bg2">
                  <a:lumMod val="5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712902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ple blocker Slide - White back">
    <p:bg>
      <p:bgPr>
        <a:solidFill>
          <a:schemeClr val="accent6">
            <a:lumMod val="50000"/>
          </a:schemeClr>
        </a:solidFill>
        <a:effectLst/>
      </p:bgPr>
    </p:bg>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AE57E578-DC52-A749-8936-928192593614}"/>
              </a:ext>
            </a:extLst>
          </p:cNvPr>
          <p:cNvSpPr>
            <a:spLocks noGrp="1"/>
          </p:cNvSpPr>
          <p:nvPr>
            <p:ph type="body" sz="quarter" idx="10" hasCustomPrompt="1"/>
          </p:nvPr>
        </p:nvSpPr>
        <p:spPr>
          <a:xfrm>
            <a:off x="798513" y="1433195"/>
            <a:ext cx="1822450" cy="457200"/>
          </a:xfrm>
        </p:spPr>
        <p:txBody>
          <a:bodyPr>
            <a:noAutofit/>
          </a:bodyPr>
          <a:lstStyle>
            <a:lvl1pPr marL="0" indent="0" algn="r">
              <a:buNone/>
              <a:defRPr sz="1400">
                <a:solidFill>
                  <a:schemeClr val="accent3"/>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grpSp>
        <p:nvGrpSpPr>
          <p:cNvPr id="4" name="Group 3">
            <a:extLst>
              <a:ext uri="{FF2B5EF4-FFF2-40B4-BE49-F238E27FC236}">
                <a16:creationId xmlns:a16="http://schemas.microsoft.com/office/drawing/2014/main" id="{CB47EB61-A2A6-1C46-B536-D6576FCE4426}"/>
              </a:ext>
            </a:extLst>
          </p:cNvPr>
          <p:cNvGrpSpPr/>
          <p:nvPr/>
        </p:nvGrpSpPr>
        <p:grpSpPr>
          <a:xfrm>
            <a:off x="2743200" y="2342766"/>
            <a:ext cx="8258175" cy="937468"/>
            <a:chOff x="2886075" y="1300163"/>
            <a:chExt cx="8258175" cy="1214440"/>
          </a:xfrm>
        </p:grpSpPr>
        <p:sp>
          <p:nvSpPr>
            <p:cNvPr id="19" name="Rounded Rectangle 18">
              <a:extLst>
                <a:ext uri="{FF2B5EF4-FFF2-40B4-BE49-F238E27FC236}">
                  <a16:creationId xmlns:a16="http://schemas.microsoft.com/office/drawing/2014/main" id="{57E6AD41-6E05-214F-BCCB-F874E953F067}"/>
                </a:ext>
              </a:extLst>
            </p:cNvPr>
            <p:cNvSpPr/>
            <p:nvPr/>
          </p:nvSpPr>
          <p:spPr>
            <a:xfrm>
              <a:off x="2886075" y="1371603"/>
              <a:ext cx="8258175" cy="1143000"/>
            </a:xfrm>
            <a:prstGeom prst="roundRect">
              <a:avLst>
                <a:gd name="adj" fmla="val 946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2CF11A1-4C6B-7843-A2B3-157D95642FF4}"/>
                </a:ext>
              </a:extLst>
            </p:cNvPr>
            <p:cNvSpPr/>
            <p:nvPr/>
          </p:nvSpPr>
          <p:spPr>
            <a:xfrm>
              <a:off x="2886075" y="1300163"/>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280F34E-3A82-6044-BB20-D912170214B7}"/>
              </a:ext>
            </a:extLst>
          </p:cNvPr>
          <p:cNvGrpSpPr/>
          <p:nvPr/>
        </p:nvGrpSpPr>
        <p:grpSpPr>
          <a:xfrm>
            <a:off x="2743200" y="1071176"/>
            <a:ext cx="8258175" cy="1214440"/>
            <a:chOff x="2886075" y="1300163"/>
            <a:chExt cx="8258175" cy="1214440"/>
          </a:xfrm>
        </p:grpSpPr>
        <p:sp>
          <p:nvSpPr>
            <p:cNvPr id="45" name="Rounded Rectangle 44">
              <a:extLst>
                <a:ext uri="{FF2B5EF4-FFF2-40B4-BE49-F238E27FC236}">
                  <a16:creationId xmlns:a16="http://schemas.microsoft.com/office/drawing/2014/main" id="{F69195E0-522F-7C48-A139-3FDC3DC917BB}"/>
                </a:ext>
              </a:extLst>
            </p:cNvPr>
            <p:cNvSpPr/>
            <p:nvPr/>
          </p:nvSpPr>
          <p:spPr>
            <a:xfrm>
              <a:off x="2886075" y="1371603"/>
              <a:ext cx="8258175" cy="1143000"/>
            </a:xfrm>
            <a:prstGeom prst="roundRect">
              <a:avLst>
                <a:gd name="adj" fmla="val 946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65198A97-B0F6-D641-A084-3E58EB304C4A}"/>
                </a:ext>
              </a:extLst>
            </p:cNvPr>
            <p:cNvSpPr/>
            <p:nvPr/>
          </p:nvSpPr>
          <p:spPr>
            <a:xfrm>
              <a:off x="2886075" y="1300163"/>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3274EE35-35F9-C741-BD35-116D4F77530F}"/>
              </a:ext>
            </a:extLst>
          </p:cNvPr>
          <p:cNvGrpSpPr/>
          <p:nvPr/>
        </p:nvGrpSpPr>
        <p:grpSpPr>
          <a:xfrm>
            <a:off x="2743200" y="3343215"/>
            <a:ext cx="8258175" cy="937468"/>
            <a:chOff x="2886075" y="1300163"/>
            <a:chExt cx="8258175" cy="1214440"/>
          </a:xfrm>
        </p:grpSpPr>
        <p:sp>
          <p:nvSpPr>
            <p:cNvPr id="56" name="Rounded Rectangle 55">
              <a:extLst>
                <a:ext uri="{FF2B5EF4-FFF2-40B4-BE49-F238E27FC236}">
                  <a16:creationId xmlns:a16="http://schemas.microsoft.com/office/drawing/2014/main" id="{95C7F2BA-7EF3-D649-ABD4-B3A8D4167CA0}"/>
                </a:ext>
              </a:extLst>
            </p:cNvPr>
            <p:cNvSpPr/>
            <p:nvPr/>
          </p:nvSpPr>
          <p:spPr>
            <a:xfrm>
              <a:off x="2886075" y="1371603"/>
              <a:ext cx="8258175" cy="1143000"/>
            </a:xfrm>
            <a:prstGeom prst="roundRect">
              <a:avLst>
                <a:gd name="adj" fmla="val 946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C725F89A-EDA4-424F-B04F-7455D13B63BA}"/>
                </a:ext>
              </a:extLst>
            </p:cNvPr>
            <p:cNvSpPr/>
            <p:nvPr/>
          </p:nvSpPr>
          <p:spPr>
            <a:xfrm>
              <a:off x="2886075" y="1300163"/>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62EC358-B4A8-3A43-9B5A-366C3CA92D80}"/>
              </a:ext>
            </a:extLst>
          </p:cNvPr>
          <p:cNvGrpSpPr/>
          <p:nvPr/>
        </p:nvGrpSpPr>
        <p:grpSpPr>
          <a:xfrm>
            <a:off x="2743200" y="4343664"/>
            <a:ext cx="8258175" cy="937468"/>
            <a:chOff x="2886075" y="1300163"/>
            <a:chExt cx="8258175" cy="1214440"/>
          </a:xfrm>
        </p:grpSpPr>
        <p:sp>
          <p:nvSpPr>
            <p:cNvPr id="76" name="Rounded Rectangle 75">
              <a:extLst>
                <a:ext uri="{FF2B5EF4-FFF2-40B4-BE49-F238E27FC236}">
                  <a16:creationId xmlns:a16="http://schemas.microsoft.com/office/drawing/2014/main" id="{96820317-BA4B-C74A-B776-6A953D74E397}"/>
                </a:ext>
              </a:extLst>
            </p:cNvPr>
            <p:cNvSpPr/>
            <p:nvPr/>
          </p:nvSpPr>
          <p:spPr>
            <a:xfrm>
              <a:off x="2886075" y="1371603"/>
              <a:ext cx="8258175" cy="1143000"/>
            </a:xfrm>
            <a:prstGeom prst="roundRect">
              <a:avLst>
                <a:gd name="adj" fmla="val 946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A21C6064-1FDF-444B-AF4A-CDB868ED52FC}"/>
                </a:ext>
              </a:extLst>
            </p:cNvPr>
            <p:cNvSpPr/>
            <p:nvPr/>
          </p:nvSpPr>
          <p:spPr>
            <a:xfrm>
              <a:off x="2886075" y="1300163"/>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1184C3F6-7A00-574F-9E3E-BADAC20EABA1}"/>
              </a:ext>
            </a:extLst>
          </p:cNvPr>
          <p:cNvGrpSpPr/>
          <p:nvPr/>
        </p:nvGrpSpPr>
        <p:grpSpPr>
          <a:xfrm>
            <a:off x="2743200" y="5343785"/>
            <a:ext cx="8258175" cy="937468"/>
            <a:chOff x="2886075" y="1300163"/>
            <a:chExt cx="8258175" cy="1214440"/>
          </a:xfrm>
        </p:grpSpPr>
        <p:sp>
          <p:nvSpPr>
            <p:cNvPr id="94" name="Rounded Rectangle 93">
              <a:extLst>
                <a:ext uri="{FF2B5EF4-FFF2-40B4-BE49-F238E27FC236}">
                  <a16:creationId xmlns:a16="http://schemas.microsoft.com/office/drawing/2014/main" id="{74079EC9-87F7-3040-8824-B0D3345B730E}"/>
                </a:ext>
              </a:extLst>
            </p:cNvPr>
            <p:cNvSpPr/>
            <p:nvPr/>
          </p:nvSpPr>
          <p:spPr>
            <a:xfrm>
              <a:off x="2886075" y="1371603"/>
              <a:ext cx="8258175" cy="1143000"/>
            </a:xfrm>
            <a:prstGeom prst="roundRect">
              <a:avLst>
                <a:gd name="adj" fmla="val 946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D0A7CBA0-2DD4-5844-9342-C88651C2391D}"/>
                </a:ext>
              </a:extLst>
            </p:cNvPr>
            <p:cNvSpPr/>
            <p:nvPr/>
          </p:nvSpPr>
          <p:spPr>
            <a:xfrm>
              <a:off x="2886075" y="1300163"/>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 Placeholder 96">
            <a:extLst>
              <a:ext uri="{FF2B5EF4-FFF2-40B4-BE49-F238E27FC236}">
                <a16:creationId xmlns:a16="http://schemas.microsoft.com/office/drawing/2014/main" id="{2AA0C608-0C85-EB42-853A-4F8E7FDC9E03}"/>
              </a:ext>
            </a:extLst>
          </p:cNvPr>
          <p:cNvSpPr>
            <a:spLocks noGrp="1"/>
          </p:cNvSpPr>
          <p:nvPr>
            <p:ph type="body" sz="quarter" idx="11" hasCustomPrompt="1"/>
          </p:nvPr>
        </p:nvSpPr>
        <p:spPr>
          <a:xfrm>
            <a:off x="798513" y="2571115"/>
            <a:ext cx="1822450" cy="457200"/>
          </a:xfrm>
        </p:spPr>
        <p:txBody>
          <a:bodyPr>
            <a:noAutofit/>
          </a:bodyPr>
          <a:lstStyle>
            <a:lvl1pPr marL="0" indent="0" algn="r">
              <a:buNone/>
              <a:defRPr sz="1400">
                <a:solidFill>
                  <a:schemeClr val="accent3"/>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99" name="Text Placeholder 96">
            <a:extLst>
              <a:ext uri="{FF2B5EF4-FFF2-40B4-BE49-F238E27FC236}">
                <a16:creationId xmlns:a16="http://schemas.microsoft.com/office/drawing/2014/main" id="{AAF26060-6C89-9D47-ACFB-36E61CBC4F99}"/>
              </a:ext>
            </a:extLst>
          </p:cNvPr>
          <p:cNvSpPr>
            <a:spLocks noGrp="1"/>
          </p:cNvSpPr>
          <p:nvPr>
            <p:ph type="body" sz="quarter" idx="12" hasCustomPrompt="1"/>
          </p:nvPr>
        </p:nvSpPr>
        <p:spPr>
          <a:xfrm>
            <a:off x="798513" y="3576955"/>
            <a:ext cx="1822450" cy="457200"/>
          </a:xfrm>
        </p:spPr>
        <p:txBody>
          <a:bodyPr>
            <a:noAutofit/>
          </a:bodyPr>
          <a:lstStyle>
            <a:lvl1pPr marL="0" indent="0" algn="r">
              <a:buNone/>
              <a:defRPr sz="1400">
                <a:solidFill>
                  <a:schemeClr val="accent3"/>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100" name="Text Placeholder 96">
            <a:extLst>
              <a:ext uri="{FF2B5EF4-FFF2-40B4-BE49-F238E27FC236}">
                <a16:creationId xmlns:a16="http://schemas.microsoft.com/office/drawing/2014/main" id="{47ACB516-E423-754D-9029-0941216A7903}"/>
              </a:ext>
            </a:extLst>
          </p:cNvPr>
          <p:cNvSpPr>
            <a:spLocks noGrp="1"/>
          </p:cNvSpPr>
          <p:nvPr>
            <p:ph type="body" sz="quarter" idx="13" hasCustomPrompt="1"/>
          </p:nvPr>
        </p:nvSpPr>
        <p:spPr>
          <a:xfrm>
            <a:off x="808673" y="4592955"/>
            <a:ext cx="1822450" cy="457200"/>
          </a:xfrm>
        </p:spPr>
        <p:txBody>
          <a:bodyPr>
            <a:noAutofit/>
          </a:bodyPr>
          <a:lstStyle>
            <a:lvl1pPr marL="0" indent="0" algn="r">
              <a:buNone/>
              <a:defRPr sz="1400">
                <a:solidFill>
                  <a:schemeClr val="accent3"/>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101" name="Text Placeholder 96">
            <a:extLst>
              <a:ext uri="{FF2B5EF4-FFF2-40B4-BE49-F238E27FC236}">
                <a16:creationId xmlns:a16="http://schemas.microsoft.com/office/drawing/2014/main" id="{C74D1EA2-E388-164A-A02F-101F93C85799}"/>
              </a:ext>
            </a:extLst>
          </p:cNvPr>
          <p:cNvSpPr>
            <a:spLocks noGrp="1"/>
          </p:cNvSpPr>
          <p:nvPr>
            <p:ph type="body" sz="quarter" idx="14" hasCustomPrompt="1"/>
          </p:nvPr>
        </p:nvSpPr>
        <p:spPr>
          <a:xfrm>
            <a:off x="808673" y="5568315"/>
            <a:ext cx="1822450" cy="457200"/>
          </a:xfrm>
        </p:spPr>
        <p:txBody>
          <a:bodyPr>
            <a:noAutofit/>
          </a:bodyPr>
          <a:lstStyle>
            <a:lvl1pPr marL="0" indent="0" algn="r">
              <a:buNone/>
              <a:defRPr sz="1400">
                <a:solidFill>
                  <a:schemeClr val="accent3"/>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Tree>
    <p:extLst>
      <p:ext uri="{BB962C8B-B14F-4D97-AF65-F5344CB8AC3E}">
        <p14:creationId xmlns:p14="http://schemas.microsoft.com/office/powerpoint/2010/main" val="2939233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blocker Slide - White back">
    <p:bg>
      <p:bgPr>
        <a:solidFill>
          <a:schemeClr val="accent6">
            <a:lumMod val="5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C8209F7-B342-5D42-960B-54DD2148EA55}"/>
              </a:ext>
            </a:extLst>
          </p:cNvPr>
          <p:cNvGrpSpPr/>
          <p:nvPr userDrawn="1"/>
        </p:nvGrpSpPr>
        <p:grpSpPr>
          <a:xfrm>
            <a:off x="1543506" y="1139630"/>
            <a:ext cx="2771392" cy="5118295"/>
            <a:chOff x="2530199" y="1342504"/>
            <a:chExt cx="8492610" cy="1166781"/>
          </a:xfrm>
        </p:grpSpPr>
        <p:sp>
          <p:nvSpPr>
            <p:cNvPr id="24" name="Rounded Rectangle 23">
              <a:extLst>
                <a:ext uri="{FF2B5EF4-FFF2-40B4-BE49-F238E27FC236}">
                  <a16:creationId xmlns:a16="http://schemas.microsoft.com/office/drawing/2014/main" id="{923BF94F-C777-704B-9300-75D02ACA4C86}"/>
                </a:ext>
              </a:extLst>
            </p:cNvPr>
            <p:cNvSpPr/>
            <p:nvPr/>
          </p:nvSpPr>
          <p:spPr>
            <a:xfrm>
              <a:off x="2530199" y="1342504"/>
              <a:ext cx="8492610" cy="1166781"/>
            </a:xfrm>
            <a:prstGeom prst="roundRect">
              <a:avLst>
                <a:gd name="adj" fmla="val 9464"/>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28BFD7-CF4F-7241-8226-6880B7D6FF2D}"/>
                </a:ext>
              </a:extLst>
            </p:cNvPr>
            <p:cNvSpPr/>
            <p:nvPr/>
          </p:nvSpPr>
          <p:spPr>
            <a:xfrm>
              <a:off x="2530199" y="1342504"/>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582DBBAA-0C68-1D45-B62F-6C9F92D2D08C}"/>
              </a:ext>
            </a:extLst>
          </p:cNvPr>
          <p:cNvGrpSpPr/>
          <p:nvPr userDrawn="1"/>
        </p:nvGrpSpPr>
        <p:grpSpPr>
          <a:xfrm>
            <a:off x="4772481" y="1139630"/>
            <a:ext cx="2771392" cy="5118295"/>
            <a:chOff x="2530199" y="1342504"/>
            <a:chExt cx="8492610" cy="1166781"/>
          </a:xfrm>
        </p:grpSpPr>
        <p:sp>
          <p:nvSpPr>
            <p:cNvPr id="42" name="Rounded Rectangle 41">
              <a:extLst>
                <a:ext uri="{FF2B5EF4-FFF2-40B4-BE49-F238E27FC236}">
                  <a16:creationId xmlns:a16="http://schemas.microsoft.com/office/drawing/2014/main" id="{D39F5D77-3024-754E-94CF-58A559E2916F}"/>
                </a:ext>
              </a:extLst>
            </p:cNvPr>
            <p:cNvSpPr/>
            <p:nvPr/>
          </p:nvSpPr>
          <p:spPr>
            <a:xfrm>
              <a:off x="2530199" y="1342504"/>
              <a:ext cx="8492610" cy="1166781"/>
            </a:xfrm>
            <a:prstGeom prst="roundRect">
              <a:avLst>
                <a:gd name="adj" fmla="val 9464"/>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2C636C38-B57D-CD41-8760-25DC06DF4D6C}"/>
                </a:ext>
              </a:extLst>
            </p:cNvPr>
            <p:cNvSpPr/>
            <p:nvPr/>
          </p:nvSpPr>
          <p:spPr>
            <a:xfrm>
              <a:off x="2530199" y="1342504"/>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DD83B3F8-0CB2-CF41-BF80-917E0DE4F522}"/>
              </a:ext>
            </a:extLst>
          </p:cNvPr>
          <p:cNvGrpSpPr/>
          <p:nvPr userDrawn="1"/>
        </p:nvGrpSpPr>
        <p:grpSpPr>
          <a:xfrm>
            <a:off x="8001456" y="1139630"/>
            <a:ext cx="2771392" cy="5118295"/>
            <a:chOff x="2530199" y="1342504"/>
            <a:chExt cx="8492610" cy="1166781"/>
          </a:xfrm>
        </p:grpSpPr>
        <p:sp>
          <p:nvSpPr>
            <p:cNvPr id="47" name="Rounded Rectangle 46">
              <a:extLst>
                <a:ext uri="{FF2B5EF4-FFF2-40B4-BE49-F238E27FC236}">
                  <a16:creationId xmlns:a16="http://schemas.microsoft.com/office/drawing/2014/main" id="{C471FBC3-04AE-5C4D-9EB4-723ACCD35E55}"/>
                </a:ext>
              </a:extLst>
            </p:cNvPr>
            <p:cNvSpPr/>
            <p:nvPr/>
          </p:nvSpPr>
          <p:spPr>
            <a:xfrm>
              <a:off x="2530199" y="1342504"/>
              <a:ext cx="8492610" cy="1166781"/>
            </a:xfrm>
            <a:prstGeom prst="roundRect">
              <a:avLst>
                <a:gd name="adj" fmla="val 9464"/>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60E058CE-3BA5-F148-BC83-6D9F5837DC16}"/>
                </a:ext>
              </a:extLst>
            </p:cNvPr>
            <p:cNvSpPr/>
            <p:nvPr/>
          </p:nvSpPr>
          <p:spPr>
            <a:xfrm>
              <a:off x="2530199" y="1342504"/>
              <a:ext cx="8186738" cy="1143000"/>
            </a:xfrm>
            <a:prstGeom prst="roundRect">
              <a:avLst>
                <a:gd name="adj" fmla="val 946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sp>
        <p:nvSpPr>
          <p:cNvPr id="73" name="Text Placeholder 96">
            <a:extLst>
              <a:ext uri="{FF2B5EF4-FFF2-40B4-BE49-F238E27FC236}">
                <a16:creationId xmlns:a16="http://schemas.microsoft.com/office/drawing/2014/main" id="{359FD36C-EC35-CE46-B76A-80B5AA101393}"/>
              </a:ext>
            </a:extLst>
          </p:cNvPr>
          <p:cNvSpPr>
            <a:spLocks noGrp="1"/>
          </p:cNvSpPr>
          <p:nvPr>
            <p:ph type="body" sz="quarter" idx="10" hasCustomPrompt="1"/>
          </p:nvPr>
        </p:nvSpPr>
        <p:spPr>
          <a:xfrm>
            <a:off x="1745311" y="1338070"/>
            <a:ext cx="1822450" cy="457200"/>
          </a:xfrm>
        </p:spPr>
        <p:txBody>
          <a:bodyPr>
            <a:noAutofit/>
          </a:bodyPr>
          <a:lstStyle>
            <a:lvl1pPr marL="0" indent="0" algn="l">
              <a:buNone/>
              <a:defRPr sz="1400">
                <a:solidFill>
                  <a:schemeClr val="accent6"/>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74" name="Text Placeholder 96">
            <a:extLst>
              <a:ext uri="{FF2B5EF4-FFF2-40B4-BE49-F238E27FC236}">
                <a16:creationId xmlns:a16="http://schemas.microsoft.com/office/drawing/2014/main" id="{499D253E-590A-184F-B640-8E9657FCE235}"/>
              </a:ext>
            </a:extLst>
          </p:cNvPr>
          <p:cNvSpPr>
            <a:spLocks noGrp="1"/>
          </p:cNvSpPr>
          <p:nvPr>
            <p:ph type="body" sz="quarter" idx="11" hasCustomPrompt="1"/>
          </p:nvPr>
        </p:nvSpPr>
        <p:spPr>
          <a:xfrm>
            <a:off x="4959495" y="1338070"/>
            <a:ext cx="1822450" cy="457200"/>
          </a:xfrm>
        </p:spPr>
        <p:txBody>
          <a:bodyPr>
            <a:noAutofit/>
          </a:bodyPr>
          <a:lstStyle>
            <a:lvl1pPr marL="0" indent="0" algn="l">
              <a:buNone/>
              <a:defRPr sz="1400">
                <a:solidFill>
                  <a:schemeClr val="accent6"/>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75" name="Text Placeholder 96">
            <a:extLst>
              <a:ext uri="{FF2B5EF4-FFF2-40B4-BE49-F238E27FC236}">
                <a16:creationId xmlns:a16="http://schemas.microsoft.com/office/drawing/2014/main" id="{6DA64126-B0B7-9540-ADA1-A2F3045B865E}"/>
              </a:ext>
            </a:extLst>
          </p:cNvPr>
          <p:cNvSpPr>
            <a:spLocks noGrp="1"/>
          </p:cNvSpPr>
          <p:nvPr>
            <p:ph type="body" sz="quarter" idx="12" hasCustomPrompt="1"/>
          </p:nvPr>
        </p:nvSpPr>
        <p:spPr>
          <a:xfrm>
            <a:off x="8200535" y="1338070"/>
            <a:ext cx="1822450" cy="457200"/>
          </a:xfrm>
        </p:spPr>
        <p:txBody>
          <a:bodyPr>
            <a:noAutofit/>
          </a:bodyPr>
          <a:lstStyle>
            <a:lvl1pPr marL="0" indent="0" algn="l">
              <a:buNone/>
              <a:defRPr sz="1400">
                <a:solidFill>
                  <a:schemeClr val="accent6"/>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Tree>
    <p:extLst>
      <p:ext uri="{BB962C8B-B14F-4D97-AF65-F5344CB8AC3E}">
        <p14:creationId xmlns:p14="http://schemas.microsoft.com/office/powerpoint/2010/main" val="3260777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iner Slide - White back">
    <p:bg>
      <p:bgPr>
        <a:solidFill>
          <a:schemeClr val="accent6">
            <a:lumMod val="50000"/>
          </a:schemeClr>
        </a:solidFill>
        <a:effectLst/>
      </p:bgPr>
    </p:bg>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AE57E578-DC52-A749-8936-928192593614}"/>
              </a:ext>
            </a:extLst>
          </p:cNvPr>
          <p:cNvSpPr>
            <a:spLocks noGrp="1"/>
          </p:cNvSpPr>
          <p:nvPr>
            <p:ph type="body" sz="quarter" idx="10" hasCustomPrompt="1"/>
          </p:nvPr>
        </p:nvSpPr>
        <p:spPr>
          <a:xfrm>
            <a:off x="798513" y="1727359"/>
            <a:ext cx="1822450" cy="457200"/>
          </a:xfrm>
        </p:spPr>
        <p:txBody>
          <a:bodyPr>
            <a:noAutofit/>
          </a:bodyPr>
          <a:lstStyle>
            <a:lvl1pPr marL="0" indent="0" algn="r">
              <a:buNone/>
              <a:defRPr sz="1400">
                <a:solidFill>
                  <a:schemeClr val="accent1"/>
                </a:solidFill>
                <a:latin typeface="+mj-lt"/>
              </a:defRPr>
            </a:lvl1pPr>
            <a:lvl2pPr marL="457200" indent="0" algn="r">
              <a:buNone/>
              <a:defRPr sz="1400">
                <a:latin typeface="+mj-lt"/>
              </a:defRPr>
            </a:lvl2pPr>
            <a:lvl3pPr marL="914400" indent="0" algn="r">
              <a:buNone/>
              <a:defRPr sz="1400">
                <a:latin typeface="+mj-lt"/>
              </a:defRPr>
            </a:lvl3pPr>
            <a:lvl4pPr marL="1371600" indent="0" algn="r">
              <a:buNone/>
              <a:defRPr sz="1400">
                <a:latin typeface="+mj-lt"/>
              </a:defRPr>
            </a:lvl4pPr>
            <a:lvl5pPr marL="1828800" indent="0" algn="r">
              <a:buNone/>
              <a:defRPr sz="1400">
                <a:latin typeface="+mj-lt"/>
              </a:defRPr>
            </a:lvl5pPr>
          </a:lstStyle>
          <a:p>
            <a:pPr lvl="0"/>
            <a:r>
              <a:rPr lang="en-US"/>
              <a:t>EDIT MASTER TEXT STYLES</a:t>
            </a:r>
          </a:p>
        </p:txBody>
      </p:sp>
      <p:sp>
        <p:nvSpPr>
          <p:cNvPr id="2" name="Title 1">
            <a:extLst>
              <a:ext uri="{FF2B5EF4-FFF2-40B4-BE49-F238E27FC236}">
                <a16:creationId xmlns:a16="http://schemas.microsoft.com/office/drawing/2014/main" id="{A7B102C0-91D1-1942-924C-2752D478D7F7}"/>
              </a:ext>
            </a:extLst>
          </p:cNvPr>
          <p:cNvSpPr>
            <a:spLocks noGrp="1"/>
          </p:cNvSpPr>
          <p:nvPr>
            <p:ph type="title"/>
          </p:nvPr>
        </p:nvSpPr>
        <p:spPr/>
        <p:txBody>
          <a:bodyPr/>
          <a:lstStyle/>
          <a:p>
            <a:r>
              <a:rPr lang="en-US"/>
              <a:t>Click to edit Master title style</a:t>
            </a:r>
          </a:p>
        </p:txBody>
      </p:sp>
      <p:grpSp>
        <p:nvGrpSpPr>
          <p:cNvPr id="23" name="Group 22">
            <a:extLst>
              <a:ext uri="{FF2B5EF4-FFF2-40B4-BE49-F238E27FC236}">
                <a16:creationId xmlns:a16="http://schemas.microsoft.com/office/drawing/2014/main" id="{5DC61A9F-0114-8544-A730-B14BFF811588}"/>
              </a:ext>
            </a:extLst>
          </p:cNvPr>
          <p:cNvGrpSpPr/>
          <p:nvPr userDrawn="1"/>
        </p:nvGrpSpPr>
        <p:grpSpPr>
          <a:xfrm>
            <a:off x="2743200" y="1385501"/>
            <a:ext cx="8732701" cy="4615254"/>
            <a:chOff x="2886075" y="1300163"/>
            <a:chExt cx="8271709" cy="1163349"/>
          </a:xfrm>
        </p:grpSpPr>
        <p:sp>
          <p:nvSpPr>
            <p:cNvPr id="24" name="Rounded Rectangle 23">
              <a:extLst>
                <a:ext uri="{FF2B5EF4-FFF2-40B4-BE49-F238E27FC236}">
                  <a16:creationId xmlns:a16="http://schemas.microsoft.com/office/drawing/2014/main" id="{0131899E-8828-0345-84D0-B51E8A368C9E}"/>
                </a:ext>
              </a:extLst>
            </p:cNvPr>
            <p:cNvSpPr/>
            <p:nvPr/>
          </p:nvSpPr>
          <p:spPr>
            <a:xfrm>
              <a:off x="2899609" y="1320512"/>
              <a:ext cx="8258175" cy="1143000"/>
            </a:xfrm>
            <a:prstGeom prst="roundRect">
              <a:avLst>
                <a:gd name="adj" fmla="val 613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A5C604D-35D0-FD47-8908-DF83F5AE60E7}"/>
                </a:ext>
              </a:extLst>
            </p:cNvPr>
            <p:cNvSpPr/>
            <p:nvPr/>
          </p:nvSpPr>
          <p:spPr>
            <a:xfrm>
              <a:off x="2886075" y="1300163"/>
              <a:ext cx="8186738" cy="1143000"/>
            </a:xfrm>
            <a:prstGeom prst="roundRect">
              <a:avLst>
                <a:gd name="adj" fmla="val 547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013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Slide - Pic left">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4608576" y="927100"/>
            <a:ext cx="7265924" cy="5537200"/>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4608576" y="288925"/>
            <a:ext cx="6059424"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pic>
        <p:nvPicPr>
          <p:cNvPr id="3" name="Picture 2">
            <a:extLst>
              <a:ext uri="{FF2B5EF4-FFF2-40B4-BE49-F238E27FC236}">
                <a16:creationId xmlns:a16="http://schemas.microsoft.com/office/drawing/2014/main" id="{4E1088D1-C40C-4C42-8782-31688EAE08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439242" cy="6858000"/>
          </a:xfrm>
          <a:prstGeom prst="rect">
            <a:avLst/>
          </a:prstGeom>
        </p:spPr>
      </p:pic>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161" y="6528459"/>
            <a:ext cx="310481" cy="238539"/>
          </a:xfrm>
          <a:prstGeom prst="rect">
            <a:avLst/>
          </a:prstGeom>
          <a:noFill/>
          <a:ln w="9525">
            <a:noFill/>
            <a:miter lim="800000"/>
            <a:headEnd/>
            <a:tailEnd/>
          </a:ln>
        </p:spPr>
        <p:txBody>
          <a:bodyPr lIns="36000" tIns="36000" rIns="36000" bIns="36000" anchor="ctr"/>
          <a:lstStyle/>
          <a:p>
            <a:pPr marL="0" marR="0" indent="0" algn="ctr" defTabSz="912193" rtl="0" eaLnBrk="1" fontAlgn="base" latinLnBrk="0" hangingPunct="1">
              <a:lnSpc>
                <a:spcPct val="100000"/>
              </a:lnSpc>
              <a:spcBef>
                <a:spcPct val="0"/>
              </a:spcBef>
              <a:spcAft>
                <a:spcPct val="0"/>
              </a:spcAft>
              <a:buClrTx/>
              <a:buSzTx/>
              <a:buFontTx/>
              <a:buNone/>
              <a:tabLst/>
              <a:defRPr/>
            </a:pPr>
            <a:fld id="{56AD8C7C-CCBC-854D-A681-3946D5D911B7}" type="slidenum">
              <a:rPr lang="en-US" sz="1000" b="0" i="0" noProof="0" smtClean="0">
                <a:solidFill>
                  <a:schemeClr val="bg2">
                    <a:lumMod val="75000"/>
                  </a:schemeClr>
                </a:solidFill>
                <a:latin typeface="+mn-lt"/>
                <a:cs typeface="Arial" charset="0"/>
              </a:rPr>
              <a:pPr marL="0" marR="0" indent="0" algn="ctr" defTabSz="912193" rtl="0" eaLnBrk="1" fontAlgn="base" latinLnBrk="0" hangingPunct="1">
                <a:lnSpc>
                  <a:spcPct val="100000"/>
                </a:lnSpc>
                <a:spcBef>
                  <a:spcPct val="0"/>
                </a:spcBef>
                <a:spcAft>
                  <a:spcPct val="0"/>
                </a:spcAft>
                <a:buClrTx/>
                <a:buSzTx/>
                <a:buFontTx/>
                <a:buNone/>
                <a:tabLst/>
                <a:defRPr/>
              </a:pPr>
              <a:t>‹#›</a:t>
            </a:fld>
            <a:endParaRPr lang="en-US" sz="1000" b="0" i="0" noProof="0" dirty="0">
              <a:solidFill>
                <a:schemeClr val="bg2">
                  <a:lumMod val="75000"/>
                </a:schemeClr>
              </a:solidFill>
              <a:latin typeface="+mn-lt"/>
              <a:cs typeface="Arial" charset="0"/>
            </a:endParaRPr>
          </a:p>
        </p:txBody>
      </p:sp>
      <p:pic>
        <p:nvPicPr>
          <p:cNvPr id="8" name="Picture 7" descr="A close up of a logo&#10;&#10;Description automatically generated">
            <a:extLst>
              <a:ext uri="{FF2B5EF4-FFF2-40B4-BE49-F238E27FC236}">
                <a16:creationId xmlns:a16="http://schemas.microsoft.com/office/drawing/2014/main" id="{8A5B113D-07FF-B54F-AB84-551C86C434CF}"/>
              </a:ext>
            </a:extLst>
          </p:cNvPr>
          <p:cNvPicPr>
            <a:picLocks noChangeAspect="1"/>
          </p:cNvPicPr>
          <p:nvPr userDrawn="1"/>
        </p:nvPicPr>
        <p:blipFill>
          <a:blip r:embed="rId3" cstate="screen">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218115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Slide - Pic right">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11" name="Picture 10" descr="A picture containing indoor&#10;&#10;Description automatically generated">
            <a:extLst>
              <a:ext uri="{FF2B5EF4-FFF2-40B4-BE49-F238E27FC236}">
                <a16:creationId xmlns:a16="http://schemas.microsoft.com/office/drawing/2014/main" id="{9BDDFE60-CE2E-8946-AF14-1E21C8B42D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52758" y="0"/>
            <a:ext cx="4439242" cy="6858000"/>
          </a:xfrm>
          <a:prstGeom prst="rect">
            <a:avLst/>
          </a:prstGeom>
        </p:spPr>
      </p:pic>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289716" y="927100"/>
            <a:ext cx="7265924" cy="5537200"/>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9716" y="288925"/>
            <a:ext cx="6059424"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pic>
        <p:nvPicPr>
          <p:cNvPr id="12" name="Picture 11" descr="A close up of a logo&#10;&#10;Description automatically generated">
            <a:extLst>
              <a:ext uri="{FF2B5EF4-FFF2-40B4-BE49-F238E27FC236}">
                <a16:creationId xmlns:a16="http://schemas.microsoft.com/office/drawing/2014/main" id="{3D06E44A-2945-F044-8CFF-7E7FEBBDD09E}"/>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7" name="Rectangle 6">
            <a:extLst>
              <a:ext uri="{FF2B5EF4-FFF2-40B4-BE49-F238E27FC236}">
                <a16:creationId xmlns:a16="http://schemas.microsoft.com/office/drawing/2014/main" id="{DC0B4166-5702-0346-A2B2-6E7B1B59791A}"/>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2">
                    <a:lumMod val="50000"/>
                  </a:schemeClr>
                </a:solidFill>
                <a:latin typeface="Franklin Gothic Book" panose="020B0503020102020204" pitchFamily="34" charset="0"/>
                <a:cs typeface="Arial" charset="0"/>
              </a:rPr>
              <a:t>All</a:t>
            </a:r>
            <a:r>
              <a:rPr lang="en-US" sz="800" baseline="0" noProof="0" dirty="0">
                <a:solidFill>
                  <a:schemeClr val="bg2">
                    <a:lumMod val="50000"/>
                  </a:schemeClr>
                </a:solidFill>
                <a:latin typeface="Franklin Gothic Book" panose="020B0503020102020204" pitchFamily="34" charset="0"/>
                <a:cs typeface="Arial" charset="0"/>
              </a:rPr>
              <a:t> Rights Reserved </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Valores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Corporativos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Softtek</a:t>
            </a:r>
            <a:r>
              <a:rPr lang="en-US" sz="800" noProof="0" dirty="0">
                <a:solidFill>
                  <a:schemeClr val="bg2">
                    <a:lumMod val="50000"/>
                  </a:schemeClr>
                </a:solidFill>
                <a:latin typeface="Franklin Gothic Book" panose="020B0503020102020204" pitchFamily="34" charset="0"/>
                <a:cs typeface="Arial" charset="0"/>
              </a:rPr>
              <a:t> S.A. de C.V. 2019 | Internal</a:t>
            </a:r>
            <a:endParaRPr lang="en-US" sz="798" noProof="0" dirty="0">
              <a:solidFill>
                <a:schemeClr val="bg2">
                  <a:lumMod val="5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3778396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Slide - Pic bottom">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3" name="Picture 2" descr="A picture containing monitor, indoor&#10;&#10;Description automatically generated">
            <a:extLst>
              <a:ext uri="{FF2B5EF4-FFF2-40B4-BE49-F238E27FC236}">
                <a16:creationId xmlns:a16="http://schemas.microsoft.com/office/drawing/2014/main" id="{B0E8C567-710F-F440-BD9C-279ABC9F95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939286"/>
            <a:ext cx="12192000" cy="2918714"/>
          </a:xfrm>
          <a:prstGeom prst="rect">
            <a:avLst/>
          </a:prstGeom>
        </p:spPr>
      </p:pic>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289716" y="927100"/>
            <a:ext cx="11560908" cy="2828036"/>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9716" y="288925"/>
            <a:ext cx="10329516"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sp>
        <p:nvSpPr>
          <p:cNvPr id="7" name="Rectangle 6">
            <a:extLst>
              <a:ext uri="{FF2B5EF4-FFF2-40B4-BE49-F238E27FC236}">
                <a16:creationId xmlns:a16="http://schemas.microsoft.com/office/drawing/2014/main" id="{15F5DC03-2249-3348-B493-AF17124FB83D}"/>
              </a:ext>
            </a:extLst>
          </p:cNvPr>
          <p:cNvSpPr>
            <a:spLocks noChangeArrowheads="1"/>
          </p:cNvSpPr>
          <p:nvPr userDrawn="1"/>
        </p:nvSpPr>
        <p:spPr bwMode="auto">
          <a:xfrm>
            <a:off x="173161" y="6528459"/>
            <a:ext cx="310481" cy="238539"/>
          </a:xfrm>
          <a:prstGeom prst="rect">
            <a:avLst/>
          </a:prstGeom>
          <a:noFill/>
          <a:ln w="9525">
            <a:noFill/>
            <a:miter lim="800000"/>
            <a:headEnd/>
            <a:tailEnd/>
          </a:ln>
        </p:spPr>
        <p:txBody>
          <a:bodyPr lIns="36000" tIns="36000" rIns="36000" bIns="36000" anchor="ctr"/>
          <a:lstStyle/>
          <a:p>
            <a:pPr marL="0" marR="0" indent="0" algn="ctr" defTabSz="912193" rtl="0" eaLnBrk="1" fontAlgn="base" latinLnBrk="0" hangingPunct="1">
              <a:lnSpc>
                <a:spcPct val="100000"/>
              </a:lnSpc>
              <a:spcBef>
                <a:spcPct val="0"/>
              </a:spcBef>
              <a:spcAft>
                <a:spcPct val="0"/>
              </a:spcAft>
              <a:buClrTx/>
              <a:buSzTx/>
              <a:buFontTx/>
              <a:buNone/>
              <a:tabLst/>
              <a:defRPr/>
            </a:pPr>
            <a:fld id="{56AD8C7C-CCBC-854D-A681-3946D5D911B7}" type="slidenum">
              <a:rPr lang="en-US" sz="1000" b="0" i="0" noProof="0" smtClean="0">
                <a:solidFill>
                  <a:schemeClr val="bg2">
                    <a:lumMod val="75000"/>
                  </a:schemeClr>
                </a:solidFill>
                <a:latin typeface="+mn-lt"/>
                <a:cs typeface="Arial" charset="0"/>
              </a:rPr>
              <a:pPr marL="0" marR="0" indent="0" algn="ctr" defTabSz="912193" rtl="0" eaLnBrk="1" fontAlgn="base" latinLnBrk="0" hangingPunct="1">
                <a:lnSpc>
                  <a:spcPct val="100000"/>
                </a:lnSpc>
                <a:spcBef>
                  <a:spcPct val="0"/>
                </a:spcBef>
                <a:spcAft>
                  <a:spcPct val="0"/>
                </a:spcAft>
                <a:buClrTx/>
                <a:buSzTx/>
                <a:buFontTx/>
                <a:buNone/>
                <a:tabLst/>
                <a:defRPr/>
              </a:pPr>
              <a:t>‹#›</a:t>
            </a:fld>
            <a:endParaRPr lang="en-US" sz="1000" b="0" i="0" noProof="0" dirty="0">
              <a:solidFill>
                <a:schemeClr val="bg2">
                  <a:lumMod val="75000"/>
                </a:schemeClr>
              </a:solidFill>
              <a:latin typeface="+mn-lt"/>
              <a:cs typeface="Arial" charset="0"/>
            </a:endParaRPr>
          </a:p>
        </p:txBody>
      </p:sp>
      <p:pic>
        <p:nvPicPr>
          <p:cNvPr id="8" name="Picture 7" descr="A close up of a logo&#10;&#10;Description automatically generated">
            <a:extLst>
              <a:ext uri="{FF2B5EF4-FFF2-40B4-BE49-F238E27FC236}">
                <a16:creationId xmlns:a16="http://schemas.microsoft.com/office/drawing/2014/main" id="{001E67F7-5C37-3A43-B79C-AB8162459128}"/>
              </a:ext>
            </a:extLst>
          </p:cNvPr>
          <p:cNvPicPr>
            <a:picLocks noChangeAspect="1"/>
          </p:cNvPicPr>
          <p:nvPr userDrawn="1"/>
        </p:nvPicPr>
        <p:blipFill>
          <a:blip r:embed="rId3" cstate="screen">
            <a:alphaModFix/>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9" name="Rectangle 8">
            <a:extLst>
              <a:ext uri="{FF2B5EF4-FFF2-40B4-BE49-F238E27FC236}">
                <a16:creationId xmlns:a16="http://schemas.microsoft.com/office/drawing/2014/main" id="{0FFE0A83-EC07-0145-B88B-291E3C9EFB72}"/>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2">
                    <a:lumMod val="50000"/>
                  </a:schemeClr>
                </a:solidFill>
                <a:latin typeface="Franklin Gothic Book" panose="020B0503020102020204" pitchFamily="34" charset="0"/>
                <a:cs typeface="Arial" charset="0"/>
              </a:rPr>
              <a:t>All</a:t>
            </a:r>
            <a:r>
              <a:rPr lang="en-US" sz="800" baseline="0" noProof="0" dirty="0">
                <a:solidFill>
                  <a:schemeClr val="bg2">
                    <a:lumMod val="50000"/>
                  </a:schemeClr>
                </a:solidFill>
                <a:latin typeface="Franklin Gothic Book" panose="020B0503020102020204" pitchFamily="34" charset="0"/>
                <a:cs typeface="Arial" charset="0"/>
              </a:rPr>
              <a:t> Rights Reserved </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Valores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Corporativos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Softtek</a:t>
            </a:r>
            <a:r>
              <a:rPr lang="en-US" sz="800" noProof="0" dirty="0">
                <a:solidFill>
                  <a:schemeClr val="bg2">
                    <a:lumMod val="50000"/>
                  </a:schemeClr>
                </a:solidFill>
                <a:latin typeface="Franklin Gothic Book" panose="020B0503020102020204" pitchFamily="34" charset="0"/>
                <a:cs typeface="Arial" charset="0"/>
              </a:rPr>
              <a:t> S.A. de C.V. 2019 | Internal</a:t>
            </a:r>
            <a:endParaRPr lang="en-US" sz="798" noProof="0" dirty="0">
              <a:solidFill>
                <a:schemeClr val="bg2">
                  <a:lumMod val="5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4086265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Slide - Pic header">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5" name="Picture 4" descr="A picture containing object, indoor&#10;&#10;Description automatically generated">
            <a:extLst>
              <a:ext uri="{FF2B5EF4-FFF2-40B4-BE49-F238E27FC236}">
                <a16:creationId xmlns:a16="http://schemas.microsoft.com/office/drawing/2014/main" id="{B879A35F-1CFF-9E49-A681-B4DA1BD65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2918714"/>
          </a:xfrm>
          <a:prstGeom prst="rect">
            <a:avLst/>
          </a:prstGeom>
        </p:spPr>
      </p:pic>
      <p:sp>
        <p:nvSpPr>
          <p:cNvPr id="6" name="Content Placeholder 9">
            <a:extLst>
              <a:ext uri="{FF2B5EF4-FFF2-40B4-BE49-F238E27FC236}">
                <a16:creationId xmlns:a16="http://schemas.microsoft.com/office/drawing/2014/main" id="{5DE78542-C614-4845-96D0-AA99D4B3FDEB}"/>
              </a:ext>
            </a:extLst>
          </p:cNvPr>
          <p:cNvSpPr>
            <a:spLocks noGrp="1"/>
          </p:cNvSpPr>
          <p:nvPr>
            <p:ph sz="quarter" idx="10"/>
          </p:nvPr>
        </p:nvSpPr>
        <p:spPr>
          <a:xfrm>
            <a:off x="289716" y="3640848"/>
            <a:ext cx="11560908" cy="2828036"/>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C1A938B3-B0B5-6F40-B575-D6D11CB28926}"/>
              </a:ext>
            </a:extLst>
          </p:cNvPr>
          <p:cNvSpPr>
            <a:spLocks noGrp="1"/>
          </p:cNvSpPr>
          <p:nvPr>
            <p:ph type="title"/>
          </p:nvPr>
        </p:nvSpPr>
        <p:spPr>
          <a:xfrm>
            <a:off x="289716" y="3002673"/>
            <a:ext cx="10329516" cy="454025"/>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p>
        </p:txBody>
      </p:sp>
      <p:pic>
        <p:nvPicPr>
          <p:cNvPr id="10" name="Picture 9" descr="A close up of a logo&#10;&#10;Description automatically generated">
            <a:extLst>
              <a:ext uri="{FF2B5EF4-FFF2-40B4-BE49-F238E27FC236}">
                <a16:creationId xmlns:a16="http://schemas.microsoft.com/office/drawing/2014/main" id="{50F0716E-0F93-3448-804E-E21FDACCB313}"/>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Tree>
    <p:extLst>
      <p:ext uri="{BB962C8B-B14F-4D97-AF65-F5344CB8AC3E}">
        <p14:creationId xmlns:p14="http://schemas.microsoft.com/office/powerpoint/2010/main" val="5817739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2A6C841-1D25-B842-8DB2-C047C5F4C4BF}"/>
              </a:ext>
            </a:extLst>
          </p:cNvPr>
          <p:cNvSpPr>
            <a:spLocks noGrp="1"/>
          </p:cNvSpPr>
          <p:nvPr>
            <p:ph type="title" hasCustomPrompt="1"/>
          </p:nvPr>
        </p:nvSpPr>
        <p:spPr>
          <a:xfrm>
            <a:off x="287867" y="288925"/>
            <a:ext cx="7929033" cy="6137275"/>
          </a:xfrm>
          <a:prstGeom prst="rect">
            <a:avLst/>
          </a:prstGeom>
        </p:spPr>
        <p:txBody>
          <a:bodyPr vert="horz" lIns="91440" tIns="45720" rIns="91440" bIns="45720" rtlCol="0" anchor="b">
            <a:normAutofit/>
          </a:bodyPr>
          <a:lstStyle>
            <a:lvl1pPr>
              <a:defRPr sz="8800">
                <a:solidFill>
                  <a:schemeClr val="bg1"/>
                </a:solidFill>
                <a:latin typeface="+mn-lt"/>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82812E72-6B5B-5C4E-8208-064FF02C7A33}"/>
              </a:ext>
            </a:extLst>
          </p:cNvPr>
          <p:cNvPicPr>
            <a:picLocks noChangeAspect="1"/>
          </p:cNvPicPr>
          <p:nvPr userDrawn="1"/>
        </p:nvPicPr>
        <p:blipFill>
          <a:blip r:embed="rId3" cstate="screen">
            <a:alphaModFix amt="70000"/>
            <a:extLst>
              <a:ext uri="{BEBA8EAE-BF5A-486C-A8C5-ECC9F3942E4B}">
                <a14:imgProps xmlns:a14="http://schemas.microsoft.com/office/drawing/2010/main">
                  <a14:imgLayer r:embed="rId4">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8" name="Content Placeholder 2">
            <a:extLst>
              <a:ext uri="{FF2B5EF4-FFF2-40B4-BE49-F238E27FC236}">
                <a16:creationId xmlns:a16="http://schemas.microsoft.com/office/drawing/2014/main" id="{7CA6BF75-3F66-B74B-9EDC-AF9DC62E5934}"/>
              </a:ext>
            </a:extLst>
          </p:cNvPr>
          <p:cNvSpPr>
            <a:spLocks noGrp="1"/>
          </p:cNvSpPr>
          <p:nvPr>
            <p:ph sz="quarter" idx="11"/>
          </p:nvPr>
        </p:nvSpPr>
        <p:spPr>
          <a:xfrm>
            <a:off x="8385175" y="5510784"/>
            <a:ext cx="3543300" cy="910654"/>
          </a:xfrm>
        </p:spPr>
        <p:txBody>
          <a:bodyPr anchor="b"/>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229985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2D5CE-C4A9-7D43-A371-7B9020C652E6}"/>
              </a:ext>
            </a:extLst>
          </p:cNvPr>
          <p:cNvPicPr>
            <a:picLocks noChangeAspect="1"/>
          </p:cNvPicPr>
          <p:nvPr userDrawn="1"/>
        </p:nvPicPr>
        <p:blipFill>
          <a:blip r:embed="rId3"/>
          <a:stretch>
            <a:fillRect/>
          </a:stretch>
        </p:blipFill>
        <p:spPr>
          <a:xfrm>
            <a:off x="0" y="7839"/>
            <a:ext cx="12178064" cy="6850161"/>
          </a:xfrm>
          <a:prstGeom prst="rect">
            <a:avLst/>
          </a:prstGeom>
        </p:spPr>
      </p:pic>
      <p:sp>
        <p:nvSpPr>
          <p:cNvPr id="13" name="Text Placeholder 17">
            <a:extLst>
              <a:ext uri="{FF2B5EF4-FFF2-40B4-BE49-F238E27FC236}">
                <a16:creationId xmlns:a16="http://schemas.microsoft.com/office/drawing/2014/main" id="{E73B82FB-1B87-3A41-850B-A6D2821EA82E}"/>
              </a:ext>
            </a:extLst>
          </p:cNvPr>
          <p:cNvSpPr>
            <a:spLocks noGrp="1"/>
          </p:cNvSpPr>
          <p:nvPr>
            <p:ph type="body" sz="quarter" idx="12" hasCustomPrompt="1"/>
          </p:nvPr>
        </p:nvSpPr>
        <p:spPr>
          <a:xfrm>
            <a:off x="609273" y="5850526"/>
            <a:ext cx="8241743" cy="33596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14" name="Title 1">
            <a:extLst>
              <a:ext uri="{FF2B5EF4-FFF2-40B4-BE49-F238E27FC236}">
                <a16:creationId xmlns:a16="http://schemas.microsoft.com/office/drawing/2014/main" id="{94D521C7-9933-A141-9AA9-D4AC3D1869AB}"/>
              </a:ext>
            </a:extLst>
          </p:cNvPr>
          <p:cNvSpPr>
            <a:spLocks noGrp="1"/>
          </p:cNvSpPr>
          <p:nvPr>
            <p:ph type="title"/>
          </p:nvPr>
        </p:nvSpPr>
        <p:spPr>
          <a:xfrm>
            <a:off x="607513" y="4468587"/>
            <a:ext cx="8245542" cy="1311727"/>
          </a:xfrm>
          <a:prstGeom prst="rect">
            <a:avLst/>
          </a:prstGeom>
        </p:spPr>
        <p:txBody>
          <a:bodyPr anchor="b"/>
          <a:lstStyle>
            <a:lvl1pPr algn="l">
              <a:defRPr sz="4000">
                <a:solidFill>
                  <a:schemeClr val="tx1"/>
                </a:solidFill>
              </a:defRPr>
            </a:lvl1pPr>
          </a:lstStyle>
          <a:p>
            <a:r>
              <a:rPr lang="en-US"/>
              <a:t>Click to edit Master title style</a:t>
            </a:r>
            <a:endParaRPr lang="en-US" dirty="0"/>
          </a:p>
        </p:txBody>
      </p:sp>
      <p:sp>
        <p:nvSpPr>
          <p:cNvPr id="9" name="Text Placeholder 17">
            <a:extLst>
              <a:ext uri="{FF2B5EF4-FFF2-40B4-BE49-F238E27FC236}">
                <a16:creationId xmlns:a16="http://schemas.microsoft.com/office/drawing/2014/main" id="{58C21C8A-CE4A-7E49-97CD-20720259039C}"/>
              </a:ext>
            </a:extLst>
          </p:cNvPr>
          <p:cNvSpPr>
            <a:spLocks noGrp="1"/>
          </p:cNvSpPr>
          <p:nvPr>
            <p:ph type="body" sz="quarter" idx="13" hasCustomPrompt="1"/>
          </p:nvPr>
        </p:nvSpPr>
        <p:spPr>
          <a:xfrm>
            <a:off x="609272" y="6372226"/>
            <a:ext cx="2691141" cy="257176"/>
          </a:xfrm>
          <a:prstGeom prst="rect">
            <a:avLst/>
          </a:prstGeom>
        </p:spPr>
        <p:txBody>
          <a:bodyPr anchor="ctr">
            <a:noAutofit/>
          </a:bodyPr>
          <a:lstStyle>
            <a:lvl1pPr marL="0" indent="0" algn="l">
              <a:lnSpc>
                <a:spcPct val="80000"/>
              </a:lnSpc>
              <a:buNone/>
              <a:defRPr sz="1600">
                <a:solidFill>
                  <a:schemeClr val="accent2">
                    <a:lumMod val="60000"/>
                    <a:lumOff val="40000"/>
                  </a:schemeClr>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Edit date, name or version</a:t>
            </a:r>
          </a:p>
        </p:txBody>
      </p:sp>
      <p:sp>
        <p:nvSpPr>
          <p:cNvPr id="7" name="Rectangle 6">
            <a:extLst>
              <a:ext uri="{FF2B5EF4-FFF2-40B4-BE49-F238E27FC236}">
                <a16:creationId xmlns:a16="http://schemas.microsoft.com/office/drawing/2014/main" id="{91D93EA0-45F5-4448-B4FD-A67F45AD710B}"/>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1">
                    <a:lumMod val="60000"/>
                    <a:lumOff val="40000"/>
                  </a:schemeClr>
                </a:solidFill>
                <a:latin typeface="Franklin Gothic Book" panose="020B0503020102020204" pitchFamily="34" charset="0"/>
                <a:cs typeface="Arial" charset="0"/>
              </a:rPr>
              <a:t>All</a:t>
            </a:r>
            <a:r>
              <a:rPr lang="en-US" sz="800" baseline="0" noProof="0" dirty="0">
                <a:solidFill>
                  <a:schemeClr val="bg1">
                    <a:lumMod val="60000"/>
                    <a:lumOff val="40000"/>
                  </a:schemeClr>
                </a:solidFill>
                <a:latin typeface="Franklin Gothic Book" panose="020B0503020102020204" pitchFamily="34" charset="0"/>
                <a:cs typeface="Arial" charset="0"/>
              </a:rPr>
              <a:t> Rights Reserved </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Valores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Corporativos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Softtek</a:t>
            </a:r>
            <a:r>
              <a:rPr lang="en-US" sz="800" noProof="0" dirty="0">
                <a:solidFill>
                  <a:schemeClr val="bg1">
                    <a:lumMod val="60000"/>
                    <a:lumOff val="40000"/>
                  </a:schemeClr>
                </a:solidFill>
                <a:latin typeface="Franklin Gothic Book" panose="020B0503020102020204" pitchFamily="34" charset="0"/>
                <a:cs typeface="Arial" charset="0"/>
              </a:rPr>
              <a:t> S.A. de C.V. 2019 | Internal</a:t>
            </a:r>
            <a:endParaRPr lang="en-US" sz="798" noProof="0" dirty="0">
              <a:solidFill>
                <a:schemeClr val="bg1">
                  <a:lumMod val="60000"/>
                  <a:lumOff val="4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9102076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2A6C841-1D25-B842-8DB2-C047C5F4C4BF}"/>
              </a:ext>
            </a:extLst>
          </p:cNvPr>
          <p:cNvSpPr>
            <a:spLocks noGrp="1"/>
          </p:cNvSpPr>
          <p:nvPr>
            <p:ph type="title" hasCustomPrompt="1"/>
          </p:nvPr>
        </p:nvSpPr>
        <p:spPr>
          <a:xfrm>
            <a:off x="287867" y="288925"/>
            <a:ext cx="7929033" cy="2931947"/>
          </a:xfrm>
          <a:prstGeom prst="rect">
            <a:avLst/>
          </a:prstGeom>
        </p:spPr>
        <p:txBody>
          <a:bodyPr vert="horz" lIns="91440" tIns="45720" rIns="91440" bIns="45720" rtlCol="0" anchor="b">
            <a:normAutofit/>
          </a:bodyPr>
          <a:lstStyle>
            <a:lvl1pPr>
              <a:defRPr sz="5400">
                <a:solidFill>
                  <a:schemeClr val="bg1"/>
                </a:solidFill>
                <a:latin typeface="+mn-lt"/>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82812E72-6B5B-5C4E-8208-064FF02C7A33}"/>
              </a:ext>
            </a:extLst>
          </p:cNvPr>
          <p:cNvPicPr>
            <a:picLocks noChangeAspect="1"/>
          </p:cNvPicPr>
          <p:nvPr userDrawn="1"/>
        </p:nvPicPr>
        <p:blipFill>
          <a:blip r:embed="rId3" cstate="screen">
            <a:alphaModFix amt="70000"/>
            <a:extLst>
              <a:ext uri="{BEBA8EAE-BF5A-486C-A8C5-ECC9F3942E4B}">
                <a14:imgProps xmlns:a14="http://schemas.microsoft.com/office/drawing/2010/main">
                  <a14:imgLayer r:embed="rId4">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cxnSp>
        <p:nvCxnSpPr>
          <p:cNvPr id="3" name="Straight Connector 2">
            <a:extLst>
              <a:ext uri="{FF2B5EF4-FFF2-40B4-BE49-F238E27FC236}">
                <a16:creationId xmlns:a16="http://schemas.microsoft.com/office/drawing/2014/main" id="{F75BF98A-4E60-1E48-98EB-B58FBA3F58A4}"/>
              </a:ext>
            </a:extLst>
          </p:cNvPr>
          <p:cNvCxnSpPr/>
          <p:nvPr userDrawn="1"/>
        </p:nvCxnSpPr>
        <p:spPr>
          <a:xfrm>
            <a:off x="286603" y="3343701"/>
            <a:ext cx="11696131"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17FFB1F1-6B28-C640-A34D-2CAB7F198EF8}"/>
              </a:ext>
            </a:extLst>
          </p:cNvPr>
          <p:cNvSpPr>
            <a:spLocks noGrp="1"/>
          </p:cNvSpPr>
          <p:nvPr>
            <p:ph type="body" sz="quarter" idx="12" hasCustomPrompt="1"/>
          </p:nvPr>
        </p:nvSpPr>
        <p:spPr>
          <a:xfrm>
            <a:off x="287338" y="3486150"/>
            <a:ext cx="7929562" cy="2994025"/>
          </a:xfrm>
        </p:spPr>
        <p:txBody>
          <a:bodyPr>
            <a:normAutofit/>
          </a:bodyPr>
          <a:lstStyle>
            <a:lvl1pPr marL="0" indent="0">
              <a:buNone/>
              <a:defRPr sz="5400"/>
            </a:lvl1pPr>
          </a:lstStyle>
          <a:p>
            <a:pPr lvl="0"/>
            <a:r>
              <a:rPr lang="en-US"/>
              <a:t>“Click to edit Master title style”</a:t>
            </a:r>
          </a:p>
        </p:txBody>
      </p:sp>
      <p:sp>
        <p:nvSpPr>
          <p:cNvPr id="11" name="Content Placeholder 2">
            <a:extLst>
              <a:ext uri="{FF2B5EF4-FFF2-40B4-BE49-F238E27FC236}">
                <a16:creationId xmlns:a16="http://schemas.microsoft.com/office/drawing/2014/main" id="{8934DB1F-8556-C947-9C8C-5DF1159B387C}"/>
              </a:ext>
            </a:extLst>
          </p:cNvPr>
          <p:cNvSpPr>
            <a:spLocks noGrp="1"/>
          </p:cNvSpPr>
          <p:nvPr>
            <p:ph sz="quarter" idx="14"/>
          </p:nvPr>
        </p:nvSpPr>
        <p:spPr>
          <a:xfrm>
            <a:off x="8385175" y="2304817"/>
            <a:ext cx="3543300" cy="910654"/>
          </a:xfrm>
        </p:spPr>
        <p:txBody>
          <a:bodyPr anchor="b"/>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569C9ADA-8737-D34D-8FC6-330578B78301}"/>
              </a:ext>
            </a:extLst>
          </p:cNvPr>
          <p:cNvSpPr>
            <a:spLocks noGrp="1"/>
          </p:cNvSpPr>
          <p:nvPr>
            <p:ph sz="quarter" idx="15"/>
          </p:nvPr>
        </p:nvSpPr>
        <p:spPr>
          <a:xfrm>
            <a:off x="8385175" y="3463057"/>
            <a:ext cx="3543300" cy="910654"/>
          </a:xfrm>
        </p:spPr>
        <p:txBody>
          <a:bodyPr anchor="t"/>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083138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2A6C841-1D25-B842-8DB2-C047C5F4C4BF}"/>
              </a:ext>
            </a:extLst>
          </p:cNvPr>
          <p:cNvSpPr>
            <a:spLocks noGrp="1"/>
          </p:cNvSpPr>
          <p:nvPr>
            <p:ph type="title" hasCustomPrompt="1"/>
          </p:nvPr>
        </p:nvSpPr>
        <p:spPr>
          <a:xfrm>
            <a:off x="292342" y="288925"/>
            <a:ext cx="7929033" cy="2931947"/>
          </a:xfrm>
          <a:prstGeom prst="rect">
            <a:avLst/>
          </a:prstGeom>
        </p:spPr>
        <p:txBody>
          <a:bodyPr vert="horz" lIns="91440" tIns="45720" rIns="91440" bIns="45720" rtlCol="0" anchor="b">
            <a:normAutofit/>
          </a:bodyPr>
          <a:lstStyle>
            <a:lvl1pPr>
              <a:defRPr sz="5400">
                <a:solidFill>
                  <a:schemeClr val="bg1"/>
                </a:solidFill>
                <a:latin typeface="+mn-lt"/>
              </a:defRPr>
            </a:lvl1pPr>
          </a:lstStyle>
          <a:p>
            <a:r>
              <a:rPr lang="en-US"/>
              <a:t>“Click to edit Master title style”</a:t>
            </a:r>
          </a:p>
        </p:txBody>
      </p:sp>
      <p:pic>
        <p:nvPicPr>
          <p:cNvPr id="4" name="Picture 3" descr="A close up of a logo&#10;&#10;Description automatically generated">
            <a:extLst>
              <a:ext uri="{FF2B5EF4-FFF2-40B4-BE49-F238E27FC236}">
                <a16:creationId xmlns:a16="http://schemas.microsoft.com/office/drawing/2014/main" id="{82812E72-6B5B-5C4E-8208-064FF02C7A33}"/>
              </a:ext>
            </a:extLst>
          </p:cNvPr>
          <p:cNvPicPr>
            <a:picLocks noChangeAspect="1"/>
          </p:cNvPicPr>
          <p:nvPr userDrawn="1"/>
        </p:nvPicPr>
        <p:blipFill>
          <a:blip r:embed="rId3" cstate="screen">
            <a:alphaModFix amt="70000"/>
            <a:extLst>
              <a:ext uri="{BEBA8EAE-BF5A-486C-A8C5-ECC9F3942E4B}">
                <a14:imgProps xmlns:a14="http://schemas.microsoft.com/office/drawing/2010/main">
                  <a14:imgLayer r:embed="rId4">
                    <a14:imgEffect>
                      <a14:brightnessContrast bright="100000" contrast="-58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cxnSp>
        <p:nvCxnSpPr>
          <p:cNvPr id="3" name="Straight Connector 2">
            <a:extLst>
              <a:ext uri="{FF2B5EF4-FFF2-40B4-BE49-F238E27FC236}">
                <a16:creationId xmlns:a16="http://schemas.microsoft.com/office/drawing/2014/main" id="{F75BF98A-4E60-1E48-98EB-B58FBA3F58A4}"/>
              </a:ext>
            </a:extLst>
          </p:cNvPr>
          <p:cNvCxnSpPr/>
          <p:nvPr userDrawn="1"/>
        </p:nvCxnSpPr>
        <p:spPr>
          <a:xfrm>
            <a:off x="286603" y="3343701"/>
            <a:ext cx="11696131"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 Placeholder 9">
            <a:extLst>
              <a:ext uri="{FF2B5EF4-FFF2-40B4-BE49-F238E27FC236}">
                <a16:creationId xmlns:a16="http://schemas.microsoft.com/office/drawing/2014/main" id="{54473A4A-A88F-044C-9A71-4BB490A77E8A}"/>
              </a:ext>
            </a:extLst>
          </p:cNvPr>
          <p:cNvSpPr>
            <a:spLocks noGrp="1"/>
          </p:cNvSpPr>
          <p:nvPr>
            <p:ph type="body" sz="quarter" idx="13" hasCustomPrompt="1"/>
          </p:nvPr>
        </p:nvSpPr>
        <p:spPr>
          <a:xfrm>
            <a:off x="287338" y="3497263"/>
            <a:ext cx="5707062" cy="1866900"/>
          </a:xfrm>
        </p:spPr>
        <p:txBody>
          <a:bodyPr>
            <a:normAutofit/>
          </a:bodyPr>
          <a:lstStyle>
            <a:lvl1pPr marL="0" indent="0">
              <a:buNone/>
              <a:defRPr sz="4000"/>
            </a:lvl1pPr>
          </a:lstStyle>
          <a:p>
            <a:pPr lvl="0"/>
            <a:r>
              <a:rPr lang="en-US"/>
              <a:t>“Click to edit Master title style”</a:t>
            </a:r>
          </a:p>
        </p:txBody>
      </p:sp>
      <p:sp>
        <p:nvSpPr>
          <p:cNvPr id="13" name="Text Placeholder 9">
            <a:extLst>
              <a:ext uri="{FF2B5EF4-FFF2-40B4-BE49-F238E27FC236}">
                <a16:creationId xmlns:a16="http://schemas.microsoft.com/office/drawing/2014/main" id="{0DD41FCC-FD36-F140-AE83-9D8577150F5E}"/>
              </a:ext>
            </a:extLst>
          </p:cNvPr>
          <p:cNvSpPr>
            <a:spLocks noGrp="1"/>
          </p:cNvSpPr>
          <p:nvPr>
            <p:ph type="body" sz="quarter" idx="14" hasCustomPrompt="1"/>
          </p:nvPr>
        </p:nvSpPr>
        <p:spPr>
          <a:xfrm>
            <a:off x="6172483" y="3497263"/>
            <a:ext cx="5782097" cy="1866900"/>
          </a:xfrm>
        </p:spPr>
        <p:txBody>
          <a:bodyPr>
            <a:normAutofit/>
          </a:bodyPr>
          <a:lstStyle>
            <a:lvl1pPr marL="0" indent="0">
              <a:buNone/>
              <a:defRPr sz="4000"/>
            </a:lvl1pPr>
          </a:lstStyle>
          <a:p>
            <a:pPr lvl="0"/>
            <a:r>
              <a:rPr lang="en-US"/>
              <a:t>“Click to edit Master title style”</a:t>
            </a:r>
          </a:p>
        </p:txBody>
      </p:sp>
      <p:sp>
        <p:nvSpPr>
          <p:cNvPr id="19" name="Content Placeholder 2">
            <a:extLst>
              <a:ext uri="{FF2B5EF4-FFF2-40B4-BE49-F238E27FC236}">
                <a16:creationId xmlns:a16="http://schemas.microsoft.com/office/drawing/2014/main" id="{58E02BEB-BF90-5D44-B5C5-97C867F4417F}"/>
              </a:ext>
            </a:extLst>
          </p:cNvPr>
          <p:cNvSpPr>
            <a:spLocks noGrp="1"/>
          </p:cNvSpPr>
          <p:nvPr>
            <p:ph sz="quarter" idx="18"/>
          </p:nvPr>
        </p:nvSpPr>
        <p:spPr>
          <a:xfrm>
            <a:off x="8385175" y="2304817"/>
            <a:ext cx="3543300" cy="910654"/>
          </a:xfrm>
        </p:spPr>
        <p:txBody>
          <a:bodyPr anchor="b"/>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
        <p:nvSpPr>
          <p:cNvPr id="21" name="Content Placeholder 2">
            <a:extLst>
              <a:ext uri="{FF2B5EF4-FFF2-40B4-BE49-F238E27FC236}">
                <a16:creationId xmlns:a16="http://schemas.microsoft.com/office/drawing/2014/main" id="{DEC548B8-6D2A-6041-B24B-23F67C04F696}"/>
              </a:ext>
            </a:extLst>
          </p:cNvPr>
          <p:cNvSpPr>
            <a:spLocks noGrp="1"/>
          </p:cNvSpPr>
          <p:nvPr>
            <p:ph sz="quarter" idx="19"/>
          </p:nvPr>
        </p:nvSpPr>
        <p:spPr>
          <a:xfrm>
            <a:off x="6190615" y="5511313"/>
            <a:ext cx="4096214" cy="910654"/>
          </a:xfrm>
        </p:spPr>
        <p:txBody>
          <a:bodyPr anchor="t"/>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
        <p:nvSpPr>
          <p:cNvPr id="22" name="Content Placeholder 2">
            <a:extLst>
              <a:ext uri="{FF2B5EF4-FFF2-40B4-BE49-F238E27FC236}">
                <a16:creationId xmlns:a16="http://schemas.microsoft.com/office/drawing/2014/main" id="{B99D944A-8E82-1F43-9D26-2EA3F5FE03F7}"/>
              </a:ext>
            </a:extLst>
          </p:cNvPr>
          <p:cNvSpPr>
            <a:spLocks noGrp="1"/>
          </p:cNvSpPr>
          <p:nvPr>
            <p:ph sz="quarter" idx="20"/>
          </p:nvPr>
        </p:nvSpPr>
        <p:spPr>
          <a:xfrm>
            <a:off x="289687" y="5511313"/>
            <a:ext cx="4096214" cy="910654"/>
          </a:xfrm>
        </p:spPr>
        <p:txBody>
          <a:bodyPr anchor="t"/>
          <a:lstStyle>
            <a:lvl1pPr marL="342900" indent="-342900">
              <a:buFont typeface="System Font Regular"/>
              <a:buChar char="⁃"/>
              <a:defRPr/>
            </a:lvl1pPr>
            <a:lvl2pPr marL="457200" indent="0">
              <a:buFont typeface="System Font Regular"/>
              <a:buNone/>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732718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ustry-specific Cover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C0982F-2894-F34E-9D19-BFF46D38A780}"/>
              </a:ext>
            </a:extLst>
          </p:cNvPr>
          <p:cNvPicPr>
            <a:picLocks noChangeAspect="1"/>
          </p:cNvPicPr>
          <p:nvPr userDrawn="1"/>
        </p:nvPicPr>
        <p:blipFill rotWithShape="1">
          <a:blip r:embed="rId3"/>
          <a:srcRect t="61127"/>
          <a:stretch/>
        </p:blipFill>
        <p:spPr>
          <a:xfrm>
            <a:off x="0" y="4211392"/>
            <a:ext cx="12191999" cy="2665928"/>
          </a:xfrm>
          <a:prstGeom prst="rect">
            <a:avLst/>
          </a:prstGeom>
        </p:spPr>
      </p:pic>
      <p:sp>
        <p:nvSpPr>
          <p:cNvPr id="5" name="Text Placeholder 17">
            <a:extLst>
              <a:ext uri="{FF2B5EF4-FFF2-40B4-BE49-F238E27FC236}">
                <a16:creationId xmlns:a16="http://schemas.microsoft.com/office/drawing/2014/main" id="{03B3DD6E-E91E-B248-877A-1CB135E7C30D}"/>
              </a:ext>
            </a:extLst>
          </p:cNvPr>
          <p:cNvSpPr>
            <a:spLocks noGrp="1"/>
          </p:cNvSpPr>
          <p:nvPr>
            <p:ph type="body" sz="quarter" idx="12" hasCustomPrompt="1"/>
          </p:nvPr>
        </p:nvSpPr>
        <p:spPr>
          <a:xfrm>
            <a:off x="609273" y="5850526"/>
            <a:ext cx="8241743" cy="33596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6" name="Title 1">
            <a:extLst>
              <a:ext uri="{FF2B5EF4-FFF2-40B4-BE49-F238E27FC236}">
                <a16:creationId xmlns:a16="http://schemas.microsoft.com/office/drawing/2014/main" id="{CF003820-AA7E-FC41-902A-D78A79918E43}"/>
              </a:ext>
            </a:extLst>
          </p:cNvPr>
          <p:cNvSpPr>
            <a:spLocks noGrp="1"/>
          </p:cNvSpPr>
          <p:nvPr>
            <p:ph type="title" hasCustomPrompt="1"/>
          </p:nvPr>
        </p:nvSpPr>
        <p:spPr>
          <a:xfrm>
            <a:off x="607513" y="4468587"/>
            <a:ext cx="8245542" cy="1311727"/>
          </a:xfrm>
          <a:prstGeom prst="rect">
            <a:avLst/>
          </a:prstGeom>
        </p:spPr>
        <p:txBody>
          <a:bodyPr anchor="b"/>
          <a:lstStyle>
            <a:lvl1pPr algn="l">
              <a:defRPr sz="4000">
                <a:solidFill>
                  <a:schemeClr val="tx1"/>
                </a:solidFill>
              </a:defRPr>
            </a:lvl1pPr>
          </a:lstStyle>
          <a:p>
            <a:r>
              <a:rPr lang="en-US" dirty="0"/>
              <a:t>Industry-specific Cover</a:t>
            </a:r>
          </a:p>
        </p:txBody>
      </p:sp>
      <p:sp>
        <p:nvSpPr>
          <p:cNvPr id="7" name="Text Placeholder 17">
            <a:extLst>
              <a:ext uri="{FF2B5EF4-FFF2-40B4-BE49-F238E27FC236}">
                <a16:creationId xmlns:a16="http://schemas.microsoft.com/office/drawing/2014/main" id="{CB5203C8-9532-2548-8B7C-C0F9AEEFEF66}"/>
              </a:ext>
            </a:extLst>
          </p:cNvPr>
          <p:cNvSpPr>
            <a:spLocks noGrp="1"/>
          </p:cNvSpPr>
          <p:nvPr>
            <p:ph type="body" sz="quarter" idx="13" hasCustomPrompt="1"/>
          </p:nvPr>
        </p:nvSpPr>
        <p:spPr>
          <a:xfrm>
            <a:off x="609272" y="6372226"/>
            <a:ext cx="2691141" cy="257176"/>
          </a:xfrm>
          <a:prstGeom prst="rect">
            <a:avLst/>
          </a:prstGeom>
        </p:spPr>
        <p:txBody>
          <a:bodyPr anchor="ctr">
            <a:noAutofit/>
          </a:bodyPr>
          <a:lstStyle>
            <a:lvl1pPr marL="0" indent="0" algn="l">
              <a:lnSpc>
                <a:spcPct val="80000"/>
              </a:lnSpc>
              <a:buNone/>
              <a:defRPr sz="1600">
                <a:solidFill>
                  <a:schemeClr val="accent2">
                    <a:lumMod val="60000"/>
                    <a:lumOff val="40000"/>
                  </a:schemeClr>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Edit date, name or version</a:t>
            </a:r>
          </a:p>
        </p:txBody>
      </p:sp>
      <p:sp>
        <p:nvSpPr>
          <p:cNvPr id="8" name="Rectangle 7">
            <a:extLst>
              <a:ext uri="{FF2B5EF4-FFF2-40B4-BE49-F238E27FC236}">
                <a16:creationId xmlns:a16="http://schemas.microsoft.com/office/drawing/2014/main" id="{F729D1C6-F39F-1242-BFE2-F832C1CC8A35}"/>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tx1"/>
                </a:solidFill>
                <a:latin typeface="Franklin Gothic Book" panose="020B0503020102020204" pitchFamily="34" charset="0"/>
                <a:cs typeface="Arial" charset="0"/>
              </a:rPr>
              <a:t>All</a:t>
            </a:r>
            <a:r>
              <a:rPr lang="en-US" sz="800" baseline="0" noProof="0" dirty="0">
                <a:solidFill>
                  <a:schemeClr val="tx1"/>
                </a:solidFill>
                <a:latin typeface="Franklin Gothic Book" panose="020B0503020102020204" pitchFamily="34" charset="0"/>
                <a:cs typeface="Arial" charset="0"/>
              </a:rPr>
              <a:t> Rights Reserved </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Valores</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Corporativos</a:t>
            </a:r>
            <a:r>
              <a:rPr lang="en-US" sz="800" noProof="0" dirty="0">
                <a:solidFill>
                  <a:schemeClr val="tx1"/>
                </a:solidFill>
                <a:latin typeface="Franklin Gothic Book" panose="020B0503020102020204" pitchFamily="34" charset="0"/>
                <a:cs typeface="Arial" charset="0"/>
              </a:rPr>
              <a:t> </a:t>
            </a:r>
            <a:r>
              <a:rPr lang="en-US" sz="800" noProof="0" dirty="0" err="1">
                <a:solidFill>
                  <a:schemeClr val="tx1"/>
                </a:solidFill>
                <a:latin typeface="Franklin Gothic Book" panose="020B0503020102020204" pitchFamily="34" charset="0"/>
                <a:cs typeface="Arial" charset="0"/>
              </a:rPr>
              <a:t>Softtek</a:t>
            </a:r>
            <a:r>
              <a:rPr lang="en-US" sz="800" noProof="0" dirty="0">
                <a:solidFill>
                  <a:schemeClr val="tx1"/>
                </a:solidFill>
                <a:latin typeface="Franklin Gothic Book" panose="020B0503020102020204" pitchFamily="34" charset="0"/>
                <a:cs typeface="Arial" charset="0"/>
              </a:rPr>
              <a:t> S.A. de C.V. 2019 | Internal</a:t>
            </a:r>
            <a:endParaRPr lang="en-US" sz="798" noProof="0" dirty="0">
              <a:solidFill>
                <a:schemeClr val="tx1"/>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96019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mp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09273" y="4154272"/>
            <a:ext cx="4848552" cy="32861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7513" y="1725399"/>
            <a:ext cx="4848551" cy="2322739"/>
          </a:xfrm>
          <a:prstGeom prst="rect">
            <a:avLst/>
          </a:prstGeom>
        </p:spPr>
        <p:txBody>
          <a:bodyPr anchor="b"/>
          <a:lstStyle>
            <a:lvl1pPr algn="l">
              <a:defRPr sz="4000">
                <a:solidFill>
                  <a:schemeClr val="tx1"/>
                </a:solidFill>
              </a:defRPr>
            </a:lvl1pPr>
          </a:lstStyle>
          <a:p>
            <a:r>
              <a:rPr lang="en-US"/>
              <a:t>Click to edit Master title style</a:t>
            </a:r>
            <a:endParaRPr lang="en-US" dirty="0"/>
          </a:p>
        </p:txBody>
      </p:sp>
      <p:pic>
        <p:nvPicPr>
          <p:cNvPr id="6" name="Picture 5" descr="Softtek-White.wmf">
            <a:extLst>
              <a:ext uri="{FF2B5EF4-FFF2-40B4-BE49-F238E27FC236}">
                <a16:creationId xmlns:a16="http://schemas.microsoft.com/office/drawing/2014/main" id="{995C840A-BF3D-FC45-913E-3EE5299C8C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671515"/>
            <a:ext cx="2194511" cy="1116000"/>
          </a:xfrm>
          <a:prstGeom prst="rect">
            <a:avLst/>
          </a:prstGeom>
        </p:spPr>
      </p:pic>
    </p:spTree>
    <p:extLst>
      <p:ext uri="{BB962C8B-B14F-4D97-AF65-F5344CB8AC3E}">
        <p14:creationId xmlns:p14="http://schemas.microsoft.com/office/powerpoint/2010/main" val="80235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A2942794-57BC-C145-A2E4-11E38B9D8860}"/>
              </a:ext>
            </a:extLst>
          </p:cNvPr>
          <p:cNvSpPr>
            <a:spLocks noGrp="1"/>
          </p:cNvSpPr>
          <p:nvPr>
            <p:ph type="body" sz="quarter" idx="12" hasCustomPrompt="1"/>
          </p:nvPr>
        </p:nvSpPr>
        <p:spPr>
          <a:xfrm>
            <a:off x="609273" y="5908242"/>
            <a:ext cx="4848552" cy="328612"/>
          </a:xfrm>
          <a:prstGeom prst="rect">
            <a:avLst/>
          </a:prstGeom>
        </p:spPr>
        <p:txBody>
          <a:bodyPr>
            <a:noAutofit/>
          </a:bodyPr>
          <a:lstStyle>
            <a:lvl1pPr marL="0" indent="0" algn="l">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8" name="Title 1">
            <a:extLst>
              <a:ext uri="{FF2B5EF4-FFF2-40B4-BE49-F238E27FC236}">
                <a16:creationId xmlns:a16="http://schemas.microsoft.com/office/drawing/2014/main" id="{4F427721-A7EE-A94E-AF82-B30522FA1D0F}"/>
              </a:ext>
            </a:extLst>
          </p:cNvPr>
          <p:cNvSpPr>
            <a:spLocks noGrp="1"/>
          </p:cNvSpPr>
          <p:nvPr>
            <p:ph type="title"/>
          </p:nvPr>
        </p:nvSpPr>
        <p:spPr>
          <a:xfrm>
            <a:off x="607514" y="3479369"/>
            <a:ext cx="4807450" cy="2322739"/>
          </a:xfrm>
          <a:prstGeom prst="rect">
            <a:avLst/>
          </a:prstGeom>
        </p:spPr>
        <p:txBody>
          <a:bodyPr anchor="b"/>
          <a:lstStyle>
            <a:lvl1pPr algn="l">
              <a:defRPr sz="4000">
                <a:solidFill>
                  <a:schemeClr val="tx1"/>
                </a:solidFill>
              </a:defRPr>
            </a:lvl1pPr>
          </a:lstStyle>
          <a:p>
            <a:r>
              <a:rPr lang="en-US"/>
              <a:t>Click to edit Master title style</a:t>
            </a:r>
            <a:endParaRPr lang="en-US" dirty="0"/>
          </a:p>
        </p:txBody>
      </p:sp>
      <p:pic>
        <p:nvPicPr>
          <p:cNvPr id="4" name="Picture 3" descr="Softtek-White.wmf">
            <a:extLst>
              <a:ext uri="{FF2B5EF4-FFF2-40B4-BE49-F238E27FC236}">
                <a16:creationId xmlns:a16="http://schemas.microsoft.com/office/drawing/2014/main" id="{7CC27DB1-A3E5-CD40-B20E-F30DBC3B3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23332" y="671515"/>
            <a:ext cx="2194511" cy="1116000"/>
          </a:xfrm>
          <a:prstGeom prst="rect">
            <a:avLst/>
          </a:prstGeom>
        </p:spPr>
      </p:pic>
    </p:spTree>
    <p:extLst>
      <p:ext uri="{BB962C8B-B14F-4D97-AF65-F5344CB8AC3E}">
        <p14:creationId xmlns:p14="http://schemas.microsoft.com/office/powerpoint/2010/main" val="387688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Slide - Time to Evolv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17">
            <a:extLst>
              <a:ext uri="{FF2B5EF4-FFF2-40B4-BE49-F238E27FC236}">
                <a16:creationId xmlns:a16="http://schemas.microsoft.com/office/drawing/2014/main" id="{303B8FCC-CB3A-994D-ABE1-1450D0A53BF0}"/>
              </a:ext>
            </a:extLst>
          </p:cNvPr>
          <p:cNvSpPr>
            <a:spLocks noGrp="1"/>
          </p:cNvSpPr>
          <p:nvPr>
            <p:ph type="body" sz="quarter" idx="12" hasCustomPrompt="1"/>
          </p:nvPr>
        </p:nvSpPr>
        <p:spPr>
          <a:xfrm>
            <a:off x="6994533" y="5358952"/>
            <a:ext cx="4848552" cy="328612"/>
          </a:xfrm>
          <a:prstGeom prst="rect">
            <a:avLst/>
          </a:prstGeom>
        </p:spPr>
        <p:txBody>
          <a:bodyPr>
            <a:noAutofit/>
          </a:bodyPr>
          <a:lstStyle>
            <a:lvl1pPr marL="0" indent="0" algn="r">
              <a:lnSpc>
                <a:spcPct val="80000"/>
              </a:lnSpc>
              <a:buNone/>
              <a:defRPr sz="1995">
                <a:solidFill>
                  <a:schemeClr val="tx1"/>
                </a:solidFill>
                <a:effectLst/>
                <a:latin typeface="+mn-lt"/>
                <a:cs typeface="Arial" pitchFamily="34" charset="0"/>
              </a:defRPr>
            </a:lvl1pPr>
            <a:lvl2pPr marL="0" indent="0" algn="l">
              <a:buNone/>
              <a:defRPr sz="1596">
                <a:solidFill>
                  <a:schemeClr val="bg1"/>
                </a:solidFill>
                <a:effectLst/>
                <a:latin typeface="+mn-lt"/>
                <a:cs typeface="Arial" pitchFamily="34" charset="0"/>
              </a:defRPr>
            </a:lvl2pPr>
            <a:lvl3pPr marL="912193" indent="0">
              <a:buNone/>
              <a:defRPr sz="1795"/>
            </a:lvl3pPr>
            <a:lvl4pPr marL="1368290" indent="0">
              <a:buNone/>
              <a:defRPr sz="1795"/>
            </a:lvl4pPr>
            <a:lvl5pPr marL="1824387" indent="0">
              <a:buNone/>
              <a:defRPr sz="1795"/>
            </a:lvl5pPr>
          </a:lstStyle>
          <a:p>
            <a:pPr lvl="0"/>
            <a:r>
              <a:rPr lang="en-US" noProof="0"/>
              <a:t>Click to edit Master text styles</a:t>
            </a:r>
          </a:p>
        </p:txBody>
      </p:sp>
      <p:sp>
        <p:nvSpPr>
          <p:cNvPr id="9" name="Title 1">
            <a:extLst>
              <a:ext uri="{FF2B5EF4-FFF2-40B4-BE49-F238E27FC236}">
                <a16:creationId xmlns:a16="http://schemas.microsoft.com/office/drawing/2014/main" id="{847CF846-EF40-6246-B472-0257AFB53BF6}"/>
              </a:ext>
            </a:extLst>
          </p:cNvPr>
          <p:cNvSpPr>
            <a:spLocks noGrp="1"/>
          </p:cNvSpPr>
          <p:nvPr>
            <p:ph type="title"/>
          </p:nvPr>
        </p:nvSpPr>
        <p:spPr>
          <a:xfrm>
            <a:off x="6992773" y="2930079"/>
            <a:ext cx="4848551" cy="2322739"/>
          </a:xfrm>
          <a:prstGeom prst="rect">
            <a:avLst/>
          </a:prstGeom>
        </p:spPr>
        <p:txBody>
          <a:bodyPr anchor="b"/>
          <a:lstStyle>
            <a:lvl1pPr algn="r">
              <a:defRPr sz="4000">
                <a:solidFill>
                  <a:schemeClr val="tx1"/>
                </a:solidFill>
              </a:defRPr>
            </a:lvl1pPr>
          </a:lstStyle>
          <a:p>
            <a:r>
              <a:rPr lang="en-US"/>
              <a:t>Click to edit Master title style</a:t>
            </a:r>
            <a:endParaRPr lang="en-US" dirty="0"/>
          </a:p>
        </p:txBody>
      </p:sp>
      <p:pic>
        <p:nvPicPr>
          <p:cNvPr id="10" name="Picture 9" descr="A close up of a logo&#10;&#10;Description automatically generated">
            <a:extLst>
              <a:ext uri="{FF2B5EF4-FFF2-40B4-BE49-F238E27FC236}">
                <a16:creationId xmlns:a16="http://schemas.microsoft.com/office/drawing/2014/main" id="{6A52AC1D-9471-C042-8CB2-B964DE783372}"/>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pic>
        <p:nvPicPr>
          <p:cNvPr id="3" name="Graphic 2">
            <a:extLst>
              <a:ext uri="{FF2B5EF4-FFF2-40B4-BE49-F238E27FC236}">
                <a16:creationId xmlns:a16="http://schemas.microsoft.com/office/drawing/2014/main" id="{82C4BD95-7E8D-404A-BBED-5CB2515D6385}"/>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677718" y="651828"/>
            <a:ext cx="2451590" cy="2451590"/>
          </a:xfrm>
          <a:prstGeom prst="rect">
            <a:avLst/>
          </a:prstGeom>
        </p:spPr>
      </p:pic>
    </p:spTree>
    <p:extLst>
      <p:ext uri="{BB962C8B-B14F-4D97-AF65-F5344CB8AC3E}">
        <p14:creationId xmlns:p14="http://schemas.microsoft.com/office/powerpoint/2010/main" val="409072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ac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Softtek-White.wmf">
            <a:extLst>
              <a:ext uri="{FF2B5EF4-FFF2-40B4-BE49-F238E27FC236}">
                <a16:creationId xmlns:a16="http://schemas.microsoft.com/office/drawing/2014/main" id="{DE756E6B-B838-4D4E-B77A-4C727CF7C4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428" y="5887233"/>
            <a:ext cx="1307770" cy="665055"/>
          </a:xfrm>
          <a:prstGeom prst="rect">
            <a:avLst/>
          </a:prstGeom>
        </p:spPr>
      </p:pic>
    </p:spTree>
    <p:extLst>
      <p:ext uri="{BB962C8B-B14F-4D97-AF65-F5344CB8AC3E}">
        <p14:creationId xmlns:p14="http://schemas.microsoft.com/office/powerpoint/2010/main" val="418174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microsoft.com/office/2007/relationships/hdphoto" Target="../media/hdphoto2.wdp"/><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394A97-10BB-7246-ADE3-4F389BBC655C}"/>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1">
                    <a:lumMod val="60000"/>
                    <a:lumOff val="40000"/>
                  </a:schemeClr>
                </a:solidFill>
                <a:latin typeface="Franklin Gothic Book" panose="020B0503020102020204" pitchFamily="34" charset="0"/>
                <a:cs typeface="Arial" charset="0"/>
              </a:rPr>
              <a:t>All</a:t>
            </a:r>
            <a:r>
              <a:rPr lang="en-US" sz="800" baseline="0" noProof="0" dirty="0">
                <a:solidFill>
                  <a:schemeClr val="bg1">
                    <a:lumMod val="60000"/>
                    <a:lumOff val="40000"/>
                  </a:schemeClr>
                </a:solidFill>
                <a:latin typeface="Franklin Gothic Book" panose="020B0503020102020204" pitchFamily="34" charset="0"/>
                <a:cs typeface="Arial" charset="0"/>
              </a:rPr>
              <a:t> Rights Reserved </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Valores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Corporativos</a:t>
            </a:r>
            <a:r>
              <a:rPr lang="en-US" sz="800" noProof="0" dirty="0">
                <a:solidFill>
                  <a:schemeClr val="bg1">
                    <a:lumMod val="60000"/>
                    <a:lumOff val="40000"/>
                  </a:schemeClr>
                </a:solidFill>
                <a:latin typeface="Franklin Gothic Book" panose="020B0503020102020204" pitchFamily="34" charset="0"/>
                <a:cs typeface="Arial" charset="0"/>
              </a:rPr>
              <a:t> </a:t>
            </a:r>
            <a:r>
              <a:rPr lang="en-US" sz="800" noProof="0" dirty="0" err="1">
                <a:solidFill>
                  <a:schemeClr val="bg1">
                    <a:lumMod val="60000"/>
                    <a:lumOff val="40000"/>
                  </a:schemeClr>
                </a:solidFill>
                <a:latin typeface="Franklin Gothic Book" panose="020B0503020102020204" pitchFamily="34" charset="0"/>
                <a:cs typeface="Arial" charset="0"/>
              </a:rPr>
              <a:t>Softtek</a:t>
            </a:r>
            <a:r>
              <a:rPr lang="en-US" sz="800" noProof="0" dirty="0">
                <a:solidFill>
                  <a:schemeClr val="bg1">
                    <a:lumMod val="60000"/>
                    <a:lumOff val="40000"/>
                  </a:schemeClr>
                </a:solidFill>
                <a:latin typeface="Franklin Gothic Book" panose="020B0503020102020204" pitchFamily="34" charset="0"/>
                <a:cs typeface="Arial" charset="0"/>
              </a:rPr>
              <a:t> S.A. de C.V. 2019 | Internal</a:t>
            </a:r>
            <a:endParaRPr lang="en-US" sz="798" noProof="0" dirty="0">
              <a:solidFill>
                <a:schemeClr val="bg1">
                  <a:lumMod val="60000"/>
                  <a:lumOff val="4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493144812"/>
      </p:ext>
    </p:extLst>
  </p:cSld>
  <p:clrMap bg1="lt1" tx1="dk1" bg2="lt2" tx2="dk2" accent1="accent1" accent2="accent2" accent3="accent3" accent4="accent4" accent5="accent5" accent6="accent6" hlink="hlink" folHlink="folHlink"/>
  <p:sldLayoutIdLst>
    <p:sldLayoutId id="2147483653" r:id="rId1"/>
    <p:sldLayoutId id="2147483679" r:id="rId2"/>
    <p:sldLayoutId id="2147483678" r:id="rId3"/>
    <p:sldLayoutId id="2147483680" r:id="rId4"/>
    <p:sldLayoutId id="2147483748" r:id="rId5"/>
    <p:sldLayoutId id="2147483705" r:id="rId6"/>
    <p:sldLayoutId id="2147483707" r:id="rId7"/>
    <p:sldLayoutId id="2147483729" r:id="rId8"/>
    <p:sldLayoutId id="2147483690" r:id="rId9"/>
    <p:sldLayoutId id="2147483698" r:id="rId10"/>
    <p:sldLayoutId id="2147483664" r:id="rId11"/>
    <p:sldLayoutId id="2147483730" r:id="rId12"/>
    <p:sldLayoutId id="2147483711" r:id="rId13"/>
    <p:sldLayoutId id="2147483700" r:id="rId14"/>
    <p:sldLayoutId id="2147483699" r:id="rId15"/>
    <p:sldLayoutId id="214748370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B585E4-3078-C441-B363-838892483451}"/>
              </a:ext>
            </a:extLst>
          </p:cNvPr>
          <p:cNvSpPr>
            <a:spLocks noGrp="1"/>
          </p:cNvSpPr>
          <p:nvPr>
            <p:ph type="title"/>
          </p:nvPr>
        </p:nvSpPr>
        <p:spPr>
          <a:xfrm>
            <a:off x="287867" y="288925"/>
            <a:ext cx="10380133" cy="4540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852A21-A9AE-AB4D-BADB-976AF356DBCF}"/>
              </a:ext>
            </a:extLst>
          </p:cNvPr>
          <p:cNvSpPr>
            <a:spLocks noGrp="1"/>
          </p:cNvSpPr>
          <p:nvPr>
            <p:ph type="body" idx="1"/>
          </p:nvPr>
        </p:nvSpPr>
        <p:spPr>
          <a:xfrm>
            <a:off x="285749" y="933450"/>
            <a:ext cx="11634107" cy="55308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9E27C0A5-9349-1349-8AED-2BCF014BA156}"/>
              </a:ext>
            </a:extLst>
          </p:cNvPr>
          <p:cNvSpPr>
            <a:spLocks noChangeArrowheads="1"/>
          </p:cNvSpPr>
          <p:nvPr userDrawn="1"/>
        </p:nvSpPr>
        <p:spPr bwMode="auto">
          <a:xfrm>
            <a:off x="173161" y="6528459"/>
            <a:ext cx="310481" cy="238539"/>
          </a:xfrm>
          <a:prstGeom prst="rect">
            <a:avLst/>
          </a:prstGeom>
          <a:noFill/>
          <a:ln w="9525">
            <a:noFill/>
            <a:miter lim="800000"/>
            <a:headEnd/>
            <a:tailEnd/>
          </a:ln>
        </p:spPr>
        <p:txBody>
          <a:bodyPr lIns="36000" tIns="36000" rIns="36000" bIns="36000" anchor="ctr"/>
          <a:lstStyle/>
          <a:p>
            <a:pPr marL="0" marR="0" indent="0" algn="ctr" defTabSz="912193" rtl="0" eaLnBrk="1" fontAlgn="base" latinLnBrk="0" hangingPunct="1">
              <a:lnSpc>
                <a:spcPct val="100000"/>
              </a:lnSpc>
              <a:spcBef>
                <a:spcPct val="0"/>
              </a:spcBef>
              <a:spcAft>
                <a:spcPct val="0"/>
              </a:spcAft>
              <a:buClrTx/>
              <a:buSzTx/>
              <a:buFontTx/>
              <a:buNone/>
              <a:tabLst/>
              <a:defRPr/>
            </a:pPr>
            <a:fld id="{56AD8C7C-CCBC-854D-A681-3946D5D911B7}" type="slidenum">
              <a:rPr lang="en-US" sz="1000" b="0" i="0" noProof="0" smtClean="0">
                <a:solidFill>
                  <a:schemeClr val="tx1">
                    <a:lumMod val="60000"/>
                    <a:lumOff val="40000"/>
                  </a:schemeClr>
                </a:solidFill>
                <a:latin typeface="+mn-lt"/>
                <a:cs typeface="Arial" charset="0"/>
              </a:rPr>
              <a:pPr marL="0" marR="0" indent="0" algn="ctr" defTabSz="912193" rtl="0" eaLnBrk="1" fontAlgn="base" latinLnBrk="0" hangingPunct="1">
                <a:lnSpc>
                  <a:spcPct val="100000"/>
                </a:lnSpc>
                <a:spcBef>
                  <a:spcPct val="0"/>
                </a:spcBef>
                <a:spcAft>
                  <a:spcPct val="0"/>
                </a:spcAft>
                <a:buClrTx/>
                <a:buSzTx/>
                <a:buFontTx/>
                <a:buNone/>
                <a:tabLst/>
                <a:defRPr/>
              </a:pPr>
              <a:t>‹#›</a:t>
            </a:fld>
            <a:endParaRPr lang="en-US" sz="1000" b="0" i="0" noProof="0" dirty="0">
              <a:solidFill>
                <a:schemeClr val="tx1">
                  <a:lumMod val="60000"/>
                  <a:lumOff val="40000"/>
                </a:schemeClr>
              </a:solidFill>
              <a:latin typeface="+mn-lt"/>
              <a:cs typeface="Arial" charset="0"/>
            </a:endParaRPr>
          </a:p>
        </p:txBody>
      </p:sp>
      <p:pic>
        <p:nvPicPr>
          <p:cNvPr id="8" name="Picture 7" descr="A close up of a logo&#10;&#10;Description automatically generated">
            <a:extLst>
              <a:ext uri="{FF2B5EF4-FFF2-40B4-BE49-F238E27FC236}">
                <a16:creationId xmlns:a16="http://schemas.microsoft.com/office/drawing/2014/main" id="{E1DA136A-A225-EF4E-8D0A-0ADCD6D730A3}"/>
              </a:ext>
            </a:extLst>
          </p:cNvPr>
          <p:cNvPicPr>
            <a:picLocks noChangeAspect="1"/>
          </p:cNvPicPr>
          <p:nvPr userDrawn="1"/>
        </p:nvPicPr>
        <p:blipFill>
          <a:blip r:embed="rId27" cstate="screen">
            <a:alphaModFix/>
            <a:extLst>
              <a:ext uri="{BEBA8EAE-BF5A-486C-A8C5-ECC9F3942E4B}">
                <a14:imgProps xmlns:a14="http://schemas.microsoft.com/office/drawing/2010/main">
                  <a14:imgLayer r:embed="rId28">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0837334" y="419692"/>
            <a:ext cx="1003990" cy="232136"/>
          </a:xfrm>
          <a:prstGeom prst="rect">
            <a:avLst/>
          </a:prstGeom>
        </p:spPr>
      </p:pic>
      <p:sp>
        <p:nvSpPr>
          <p:cNvPr id="7" name="Rectangle 6">
            <a:extLst>
              <a:ext uri="{FF2B5EF4-FFF2-40B4-BE49-F238E27FC236}">
                <a16:creationId xmlns:a16="http://schemas.microsoft.com/office/drawing/2014/main" id="{A05DBD54-B312-6A4A-84FD-5D4D4EB3098F}"/>
              </a:ext>
            </a:extLst>
          </p:cNvPr>
          <p:cNvSpPr>
            <a:spLocks noChangeArrowheads="1"/>
          </p:cNvSpPr>
          <p:nvPr userDrawn="1"/>
        </p:nvSpPr>
        <p:spPr bwMode="auto">
          <a:xfrm>
            <a:off x="8360228" y="6578023"/>
            <a:ext cx="3695848" cy="171119"/>
          </a:xfrm>
          <a:prstGeom prst="rect">
            <a:avLst/>
          </a:prstGeom>
          <a:noFill/>
          <a:ln w="9525">
            <a:noFill/>
            <a:miter lim="800000"/>
            <a:headEnd/>
            <a:tailEnd/>
          </a:ln>
        </p:spPr>
        <p:txBody>
          <a:bodyPr lIns="36000" tIns="36000" rIns="36000" bIns="36000"/>
          <a:lstStyle/>
          <a:p>
            <a:pPr marL="0" marR="0" indent="0" algn="r" defTabSz="912193" rtl="0" eaLnBrk="1" fontAlgn="base" latinLnBrk="0" hangingPunct="1">
              <a:lnSpc>
                <a:spcPct val="100000"/>
              </a:lnSpc>
              <a:spcBef>
                <a:spcPct val="0"/>
              </a:spcBef>
              <a:spcAft>
                <a:spcPct val="0"/>
              </a:spcAft>
              <a:buClrTx/>
              <a:buSzTx/>
              <a:buFontTx/>
              <a:buNone/>
              <a:tabLst/>
              <a:defRPr/>
            </a:pPr>
            <a:r>
              <a:rPr lang="en-US" sz="800" noProof="0" dirty="0">
                <a:solidFill>
                  <a:schemeClr val="bg2">
                    <a:lumMod val="50000"/>
                  </a:schemeClr>
                </a:solidFill>
                <a:latin typeface="Franklin Gothic Book" panose="020B0503020102020204" pitchFamily="34" charset="0"/>
                <a:cs typeface="Arial" charset="0"/>
              </a:rPr>
              <a:t>All</a:t>
            </a:r>
            <a:r>
              <a:rPr lang="en-US" sz="800" baseline="0" noProof="0" dirty="0">
                <a:solidFill>
                  <a:schemeClr val="bg2">
                    <a:lumMod val="50000"/>
                  </a:schemeClr>
                </a:solidFill>
                <a:latin typeface="Franklin Gothic Book" panose="020B0503020102020204" pitchFamily="34" charset="0"/>
                <a:cs typeface="Arial" charset="0"/>
              </a:rPr>
              <a:t> Rights Reserved </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Valores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Corporativos</a:t>
            </a:r>
            <a:r>
              <a:rPr lang="en-US" sz="800" noProof="0" dirty="0">
                <a:solidFill>
                  <a:schemeClr val="bg2">
                    <a:lumMod val="50000"/>
                  </a:schemeClr>
                </a:solidFill>
                <a:latin typeface="Franklin Gothic Book" panose="020B0503020102020204" pitchFamily="34" charset="0"/>
                <a:cs typeface="Arial" charset="0"/>
              </a:rPr>
              <a:t> </a:t>
            </a:r>
            <a:r>
              <a:rPr lang="en-US" sz="800" noProof="0" dirty="0" err="1">
                <a:solidFill>
                  <a:schemeClr val="bg2">
                    <a:lumMod val="50000"/>
                  </a:schemeClr>
                </a:solidFill>
                <a:latin typeface="Franklin Gothic Book" panose="020B0503020102020204" pitchFamily="34" charset="0"/>
                <a:cs typeface="Arial" charset="0"/>
              </a:rPr>
              <a:t>Softtek</a:t>
            </a:r>
            <a:r>
              <a:rPr lang="en-US" sz="800" noProof="0" dirty="0">
                <a:solidFill>
                  <a:schemeClr val="bg2">
                    <a:lumMod val="50000"/>
                  </a:schemeClr>
                </a:solidFill>
                <a:latin typeface="Franklin Gothic Book" panose="020B0503020102020204" pitchFamily="34" charset="0"/>
                <a:cs typeface="Arial" charset="0"/>
              </a:rPr>
              <a:t> S.A. de C.V. 2019 | Internal</a:t>
            </a:r>
            <a:endParaRPr lang="en-US" sz="798" noProof="0" dirty="0">
              <a:solidFill>
                <a:schemeClr val="bg2">
                  <a:lumMod val="50000"/>
                </a:schemeClr>
              </a:solidFill>
              <a:latin typeface="Franklin Gothic Book" panose="020B0503020102020204" pitchFamily="34" charset="0"/>
              <a:cs typeface="Arial" charset="0"/>
            </a:endParaRPr>
          </a:p>
        </p:txBody>
      </p:sp>
    </p:spTree>
    <p:extLst>
      <p:ext uri="{BB962C8B-B14F-4D97-AF65-F5344CB8AC3E}">
        <p14:creationId xmlns:p14="http://schemas.microsoft.com/office/powerpoint/2010/main" val="50793305"/>
      </p:ext>
    </p:extLst>
  </p:cSld>
  <p:clrMap bg1="lt1" tx1="dk1" bg2="lt2" tx2="dk2" accent1="accent1" accent2="accent2" accent3="accent3" accent4="accent4" accent5="accent5" accent6="accent6" hlink="hlink" folHlink="folHlink"/>
  <p:sldLayoutIdLst>
    <p:sldLayoutId id="2147483666" r:id="rId1"/>
    <p:sldLayoutId id="2147483684" r:id="rId2"/>
    <p:sldLayoutId id="2147483691" r:id="rId3"/>
    <p:sldLayoutId id="2147483696" r:id="rId4"/>
    <p:sldLayoutId id="2147483692" r:id="rId5"/>
    <p:sldLayoutId id="2147483693" r:id="rId6"/>
    <p:sldLayoutId id="2147483712" r:id="rId7"/>
    <p:sldLayoutId id="2147483685" r:id="rId8"/>
    <p:sldLayoutId id="2147483727" r:id="rId9"/>
    <p:sldLayoutId id="2147483728" r:id="rId10"/>
    <p:sldLayoutId id="2147483751" r:id="rId11"/>
    <p:sldLayoutId id="2147483753" r:id="rId12"/>
    <p:sldLayoutId id="2147483755" r:id="rId13"/>
    <p:sldLayoutId id="2147483754" r:id="rId14"/>
    <p:sldLayoutId id="2147483731" r:id="rId15"/>
    <p:sldLayoutId id="2147483743" r:id="rId16"/>
    <p:sldLayoutId id="2147483744" r:id="rId17"/>
    <p:sldLayoutId id="2147483745" r:id="rId18"/>
    <p:sldLayoutId id="2147483669" r:id="rId19"/>
    <p:sldLayoutId id="2147483701" r:id="rId20"/>
    <p:sldLayoutId id="2147483702" r:id="rId21"/>
    <p:sldLayoutId id="2147483703" r:id="rId22"/>
    <p:sldLayoutId id="2147483670" r:id="rId23"/>
    <p:sldLayoutId id="2147483746" r:id="rId24"/>
    <p:sldLayoutId id="2147483747" r:id="rId25"/>
  </p:sldLayoutIdLst>
  <p:txStyles>
    <p:titleStyle>
      <a:lvl1pPr algn="l" defTabSz="914400" rtl="0" eaLnBrk="1" latinLnBrk="0" hangingPunct="1">
        <a:lnSpc>
          <a:spcPct val="90000"/>
        </a:lnSpc>
        <a:spcBef>
          <a:spcPct val="0"/>
        </a:spcBef>
        <a:buNone/>
        <a:defRPr sz="25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40A053E-4C11-C146-B4DC-EE7E1A04CA09}"/>
              </a:ext>
            </a:extLst>
          </p:cNvPr>
          <p:cNvSpPr>
            <a:spLocks noGrp="1"/>
          </p:cNvSpPr>
          <p:nvPr>
            <p:ph type="body" sz="quarter" idx="12"/>
          </p:nvPr>
        </p:nvSpPr>
        <p:spPr/>
        <p:txBody>
          <a:bodyPr/>
          <a:lstStyle/>
          <a:p>
            <a:r>
              <a:rPr lang="en-US" dirty="0"/>
              <a:t>Basics</a:t>
            </a:r>
          </a:p>
        </p:txBody>
      </p:sp>
      <p:sp>
        <p:nvSpPr>
          <p:cNvPr id="8" name="Text Placeholder 7">
            <a:extLst>
              <a:ext uri="{FF2B5EF4-FFF2-40B4-BE49-F238E27FC236}">
                <a16:creationId xmlns:a16="http://schemas.microsoft.com/office/drawing/2014/main" id="{2197E544-C0DD-E545-A858-CD93373A788A}"/>
              </a:ext>
            </a:extLst>
          </p:cNvPr>
          <p:cNvSpPr>
            <a:spLocks noGrp="1"/>
          </p:cNvSpPr>
          <p:nvPr>
            <p:ph type="body" sz="quarter" idx="13"/>
          </p:nvPr>
        </p:nvSpPr>
        <p:spPr/>
        <p:txBody>
          <a:bodyPr/>
          <a:lstStyle/>
          <a:p>
            <a:r>
              <a:rPr lang="en-US" dirty="0" smtClean="0"/>
              <a:t>22/01/2020</a:t>
            </a:r>
            <a:endParaRPr lang="en-US" dirty="0"/>
          </a:p>
        </p:txBody>
      </p:sp>
      <p:sp>
        <p:nvSpPr>
          <p:cNvPr id="3" name="Title 2">
            <a:extLst>
              <a:ext uri="{FF2B5EF4-FFF2-40B4-BE49-F238E27FC236}">
                <a16:creationId xmlns:a16="http://schemas.microsoft.com/office/drawing/2014/main" id="{A1D7C8A7-ADE3-AC47-8E9B-35CFD22CACA2}"/>
              </a:ext>
            </a:extLst>
          </p:cNvPr>
          <p:cNvSpPr>
            <a:spLocks noGrp="1"/>
          </p:cNvSpPr>
          <p:nvPr>
            <p:ph type="title"/>
          </p:nvPr>
        </p:nvSpPr>
        <p:spPr/>
        <p:txBody>
          <a:bodyPr/>
          <a:lstStyle/>
          <a:p>
            <a:r>
              <a:rPr lang="en-US" dirty="0" smtClean="0"/>
              <a:t>Docker / </a:t>
            </a:r>
            <a:r>
              <a:rPr lang="en-US" dirty="0" err="1" smtClean="0"/>
              <a:t>Rkt</a:t>
            </a:r>
            <a:endParaRPr lang="en-US" dirty="0"/>
          </a:p>
        </p:txBody>
      </p:sp>
    </p:spTree>
    <p:extLst>
      <p:ext uri="{BB962C8B-B14F-4D97-AF65-F5344CB8AC3E}">
        <p14:creationId xmlns:p14="http://schemas.microsoft.com/office/powerpoint/2010/main" val="43256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73521" y="513542"/>
            <a:ext cx="8245542" cy="688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Some </a:t>
            </a:r>
            <a:r>
              <a:rPr lang="en-US" dirty="0" err="1" smtClean="0"/>
              <a:t>rkt</a:t>
            </a:r>
            <a:r>
              <a:rPr lang="en-US" dirty="0" smtClean="0"/>
              <a:t> concepts</a:t>
            </a:r>
            <a:endParaRPr lang="es-MX" dirty="0"/>
          </a:p>
        </p:txBody>
      </p:sp>
      <p:sp>
        <p:nvSpPr>
          <p:cNvPr id="5" name="Rectangle 4"/>
          <p:cNvSpPr/>
          <p:nvPr/>
        </p:nvSpPr>
        <p:spPr>
          <a:xfrm>
            <a:off x="573521" y="1383058"/>
            <a:ext cx="10851861" cy="3139321"/>
          </a:xfrm>
          <a:prstGeom prst="rect">
            <a:avLst/>
          </a:prstGeom>
        </p:spPr>
        <p:txBody>
          <a:bodyPr wrap="square">
            <a:spAutoFit/>
          </a:bodyPr>
          <a:lstStyle/>
          <a:p>
            <a:r>
              <a:rPr lang="en-US" dirty="0" smtClean="0"/>
              <a:t>What is a pod?</a:t>
            </a:r>
          </a:p>
          <a:p>
            <a:endParaRPr lang="en-US" dirty="0"/>
          </a:p>
          <a:p>
            <a:r>
              <a:rPr lang="en-US" dirty="0" err="1" smtClean="0"/>
              <a:t>appc</a:t>
            </a:r>
            <a:r>
              <a:rPr lang="en-US" dirty="0" smtClean="0"/>
              <a:t> </a:t>
            </a:r>
            <a:r>
              <a:rPr lang="en-US" dirty="0"/>
              <a:t>defines the pod as the basic unit of execution. A pod is a grouping of one or more app images (ACIs), with some additional metadata optionally applied to the pod as a whole - for example, a resource constraint can be applied at the pod level and then forms an "outer bound" for all the applications in the pod. The images in a pod execute with a shared context, including networking</a:t>
            </a:r>
            <a:r>
              <a:rPr lang="en-US" dirty="0" smtClean="0"/>
              <a:t>.</a:t>
            </a:r>
          </a:p>
          <a:p>
            <a:endParaRPr lang="en-US" dirty="0"/>
          </a:p>
          <a:p>
            <a:endParaRPr lang="en-US" dirty="0" smtClean="0"/>
          </a:p>
          <a:p>
            <a:endParaRPr lang="en-US" dirty="0"/>
          </a:p>
          <a:p>
            <a:endParaRPr lang="en-US" dirty="0" smtClean="0"/>
          </a:p>
          <a:p>
            <a:endParaRPr lang="es-MX" dirty="0"/>
          </a:p>
        </p:txBody>
      </p:sp>
      <p:sp>
        <p:nvSpPr>
          <p:cNvPr id="6" name="AutoShape 6" descr="data:image/png;base64,iVBORw0KGgoAAAANSUhEUgAAAQ8AAAC6CAMAAACHgTh+AAABIFBMVEX///8AAADtgR/4+PiwsLDy8vLDw8Pr6+vyhCD8/Pzs7OxJSUnw8PC6urro6OgiIiI4ODjlfR4rAACoWQ28ZhYVGhygoqIzPEHb3NzIycpycnJBQUGTk5Pi4uKqqqrV1dUvLy9iYmKFhYVaWlrPz88mJiaamppTU1N9fX2Ojo5paWk1NTV1dXULCwsXFxdERERbMgz8iSE+JAw7k9HdeR1zQBHUcxyiyeftQVJImNPq8vmzYhiUURQeEQWHSxQoFgVIKAs0HQiDuOCFueG21OxbotfT5vPH3/GrzOjwYW7ygoxsq9v60dXuU2H+8PHxc3783+IfAAATHiNYLgBnNgBNKwtFGwBoMQAiFAeeVxZbKQAiBwAXJSwQAAAxEgCNTxUF0lynAAAV5ElEQVR4nO1di3/aSJKush7QIAm89mnEQ+8nL/mFmUnsOPZMHnM3t3O32U0uvpvd/P//xVULMGAwGBsI3uX7OSLQUqv1qbqqu6tUAthhhx122GGHHXb4ThCEWT+y/iebVTi3trGDn9IW9tDBg5Ys3aBZNc1rH8Pq9I9abfBjHM88SNAeqE1EFYySulT7RjDRE1GeXWZhJWtQKj2x8jsYJW9OKUN3RsNKfr/wgUMb/gO1cT5UDJZr4B0SNDS5MLtM7xMVVJ4sfHdo4kO3EzI+AlcUgKlVj86o6b5XATN0xaYuQECXJ3tFq6DV6Z5X6qZi+YkMVljSBaXuezaY9UBvB4VGwwSwk0aDDohS82ntJPEAOzJZJFaquqQ1qDly3WBi09Ul4qMCVl0RdWbWK1ZTZSCJialGnB6hLopNkYGoy54gWH7Tol9NL5IZ0Lcq1WPWi5FN1Xm+ngNllgiM+OjUatgkeSwWibcq1mO0NadTa6FOt9o2MG5gU2qlDMppIcGGj7aHaSKVMcZQk7FUw5Rq8KGCqZ8SH83iE2+hiCIXAwGx3MK6hr4AiJKHtSJdgI6BhXWooaBi6aiENsS8xci7j4RYK1Ohj51UaGJcJGIradhCi0SuGJK8lh3daSlmh18LQOvo4U7HsJWDMoIt5wKqslSqCLZkhgg5usQoLKjYFEwbGmgKpGmcVBZsRWn5YKDLIlQrGNM5PQgdRScuEvoXNp9GB53DpttCfHSkXOhIVSxo1HpMMwnXsUqngSIymX5UMQEsU7/u9PlwmOI40MaGYKMDQgtNqkyI6rweGROGNUOy2eBaIOkYc/ggXRBz1jGkExopoitpJRdYx2d+zFuJHREEbIjUXNNBjJWcE1OLOPQKRrRHAG4pF1M/If3BiNWnwaebnfFRBubyFok6GjYWATy0LTpbY8BHRM1pmkSL4A/kw+VHEx8atavO9w8cus2kbjq8lVWSXTqaQT27loz4h/mIGZ2FKNVEOlDQjCZanA+B+KAfmGSKITLqBb4j8OI2RgXiI8CmYtpSnw+D8+FRDyf9YdPJBImOE/jHMuCXk/FR5HxIgHGzKOTQ4YrW1LHepJoHfEhccI5Aaw3kowjCUYkqkIBLD3FjxyQDqmqWQkWzTSZowREp5MG1zOcDkzrWiA+riGWjUyXtQHz4dAv8AqkQMbUqZaqD5IGIR9duYMSKaOUwVJuOXaGb5hEffqqp6NLZZIsa1eSKJYK4tJQmiajFIz4U0mX8lEcYRZ0SI/1hUsERl5t6JhGIno/pQH80PGwTHwoIDlp1usfUv3RiLEbL66gaNoIqBiJalRpdi+s8bGBYyU3CtgZ6raarcaUSl2oe04oJEd6u0IUyr5b63PSH3Erx4oSBWfNN20/jOgQlPTMoSVFjkRPXQzUhMUqKuUqqQ/NoKT64/lJLFVZuAktqEgTlkGTerJYc36D7EkAjlKs1VqFTCmkCSiP2iqmQ8XFULSUSeJwd0y05Lhltr+xUTdDc8Cih0UucFut0LUcdX+6riAehSZCxpVBd1HxmcsYLtCkopIL42TLzafcrYabCP6RsT77JSdSJyPjxYUNOAE3QaHf6JmgCKA+MJR6AdNSSGNWVo1PwQ1mhfxu1HIPsJEyTpBzfZq22opzZyXQ37z18V2m4f/ah5IbXRxDMbGAr8TarJPbPBUnmnEHMiqBSH3s8Eq4qs0GrNPeG30eu5DxCbA1lbrEszi9fDaylRvqGJfbvEbMqSxymWQ9r0xHK1jJN+edHUfzeLdgu7PiYxI6PSez4mMSOj0ns+JjEjo9J7PiYxI6PSez4mMSOj0ns+JjEjo9J7PiYxI6PSez4mMSOj0ns+JjEjo9J7PiYxI6PSTyVD22Bo+Kl4ol8CDUchhBJz4/c2SI8gg/hx59/++23X35892F05SzmUQgcygq8gFuER/Dxy9kAr17f/TbiQ1/K2bj1WMzHu7P37z58+PDux/dnH4E7W9FGBM6HiWiVuDd1zMUrzXchkoQZDwfpbAHu8TGtCz70aSD8evYjbWXEsBUTH3XBwTZ4DtaaY/EvjaT/WcnNOJlRLsaS4Tw/lnR9uMeHkUy6ltmPr85+oc/fgQvKz5Dx4Qq8v3hV9BmP7hnXH0ZI3JDlEYoqA6HvQBayaF2SClZMTLd9R9lW4h4fAUm/r97JP7HxirTG7//+038AfDz7DTI+gkx/EPh1Vif0RzsCA9uhp6Jr1sM2mhClrlcCq5PUArslQQ4Z4HLxIRvFPT7sLFzO8S0l6zmvf8vE4z9/+vNPv8OHIR9Kxkenk5ncCT6ksg26zyQb0ADVhKoHPOiuDC0VVMdukbAQibXHBB58JxTd+jjaOEQ/2Pj12asP1Fv+/NN/sZF8SBkfCf3PvseHkkrAyqlnABWpTd9xzZYCYllLW+UWDvlwtzjGIqqOo+0O6fD7wcYfzt5zI/v7f7Mx/dHnow5NDLn+ONLutLDk5EglS14soMFQBNeFUg6iMtR4dWZZAztlED810H3zyPpLp2gZg0v8kMlHho/vz36FzN5yPopkbw0kXVofRi9xCEUZrIYgFoVaJGGkdkqFMKnUauA3taYH7pHaqgOUttriToD0qSuOR4z9MiDk9c9nZz9ykgzPIzXKdB71Lnp1AeoNbxS4TrZDaBTbAdhtQ216WiNgulgpg2TFdQ0Ez48EGrZss8GdhGZNxtK+e0V49/rjz6/O3n98TAWd+7qyrUrNiWc5mP+Cp9Qfyd6evXpP2/cfFu9NEO+H/GlxqT0hD+rsZ2teCD6+evULkfHq7N33bsmW4MNHeP2axiH/VLP6Z+P1r9+7BTvssMNLResFjxnWgdrLmXJsBDs+JrEEH0zSCvwZnRxNewXaCsBoKwHLafwZHUWbVdzfKgAFjT8GJGXb8aPhrjg7+oFibaJYW5+L6JF8GAZIfs2pMYhKTpoDOXVSmeb4TuhBoeyEbWDV0KlJkIROaoJackoqmKlT0kHqOGGVwZHjlHPghU7LGBydo+IIGBU3BSg6jq9APXQcG6zh0WGD5k1OmAA4jhPnoE3FAYglp0Wtlp/9oPtT+cjR1L8JTNRF2tkWRYumsqJIs+WCJYoBCKooVvgTRqLKoELFSlZs0txXFG0QaEvzPtpJFSCgAgm0rFjIihkvZlkx45WLChh3RwcAVla5mB1NlYs5XrlOZ6UJu7r6+fRj+DCchrZ9M3lJ9EnsVt2uhXx4jVXkpFgPJBCKK16yXcCHWXvy09kbgeTzx7RXiPl8CHH4xNwOG4O+WjfzAvkIttijMkCwMfmwX4iD31yh430OH1K5PP9Yu9reisWkygq7zBw+qvPS0HCI/ewl3x+NJ2f0mcLDfGi4yBSr28IHxMs83z4Xc+Rj6LoyaPwotvv+CrmeRJnFydU9+z4fCzvP2npXYWUTmkeMTy0aGSNikUZlfa+nOHD3xZ0JPqK5vdikMXuyzGP53wfjfOi+PBptxHdKm/gomhGnoYGleq6JaEANHVl2JuTDbg3UTTxrOCtizFlc10iXzckQsxTG+aBrTqtiv8nmSHtYWdwUz9oT89w1uRJG9M3iQ6FxPnwVFK8hSg1MwE7a1D4tMWjiJdW9AuQSnXurksZqWj0N56lJn+5hQj76EQCxRVKil+5GYsQH8IQhrubwEAjBxyZNLtV7+lRCBrFn+2pQkoVUVEPNSC0P1YKjqiWeeYzzERTXJSDiitKZkODfIb2LEZEgGWX96/NRxKZS5rGHUszzXfHschP21ggZJEW7wKSyBIZhY6CS0i+rck3Tqt7AmyksMuFPht1ajcmtyCPcxczQPFoaaWyLKwye7Yj6C7GkdbL+omf9a4yPIlFlhaEhtSQjbVoYWCTCRVVF122KQ+8urms6xLTVG6+sv5S9+wkYeaYwK+bBICJfg0l5DihSqpGH43yYHQYqz4QohCwq0uhFVmuglFTboW5CUiHzIYKygSQ9q0OEtfYgel0ac91bmPLYGB5T1uBdikum3UKyNThmLwTeyXyvLEPaDkrNuBoqbtxoqawax45ZaBdTkhI1XtsQRF39ZMse5ZoMxkIFuf6w1b49M1RVzjjQVNVksjx2eVXStYFoZCMNQy2wiiDZ4Mv8mBwI1B1VA9z1zRCTdG1VAzcdE/qDtsKiIaCS3hsCSHHSngwJEVurad0s1Dvrq3sWH9HCKYJ8f6irqOKkutDXuLhUx/XVTRMCddQTAo+PoiLc7mA544E8vGvD0b+yp1cwpwzBlj+AJq11oXdcfwyw5Xw01qo/5BfHx+bsywDbzsda5cNoTE1Et5wPedN+sy3nY+P4l+ZjJfpDqoj6AsgrG+RtvX0RvB/wL39aAPzkr2jhc9vti/wHXh7u5efiJN89+LKiAIL12pfAnfI0LceHhX/dz+f3FiKfP0B3FYsi4ooWlB/AdBOX4sPA8/3FZPQZucCVrLpv2pW8DB9K6/MjZGNEyORKwcL37zz9BT1PhZw+S39E2JvLR3dvf38v3+0OCPnbD+Ojv2Dg0FJmOYeZ6keSUZ52W0TO45u3PJ6pT/FqSAfXIfSPf81nfxy945Pzw/ztzflgn8MJAQkHKxnRrBNGxaCaQDL9Wp/16tMn8WEP3bOVoXjkewc9utyLk4tufv+i2z3Mfj65/bb3ef+yc3o8IO3ky5gy5IoxKbqqjKiaccfXwGzHeg20BiYm8HjLI2DTzVsvH3LpCfalgWUve/1B/UtfmeZv8S1enpzi+Zs3hz28/tzXsldvTk/xqts9H/JB+41qqUZQcXJKorR1qOv8wc5aJFVTcOt0l/gOXgTQnGqMvsa1Wb4eNPXTYj64VwJrng3e/wzE4+B2//Nb4uPwEK96eNy9ygRn/+bw8nw/vzfiozdyXDCXv6CCX28igmA1/CPuxKp0oNT0qtzfo/NkC42pDiNt2rMTJ+p8yM2hf+/TQH3kD98ivt07fXOyf33cw28nh3hBJbc3t8fnpEvv+NjrjfyYzOW9ToxrAvERuoFOfGicj45eCQJg7So3LvUNp5Kwq1MaPC6VF6B05/8d8vH1dP8r8YHd7s15D8+pX3AN8vn0G5738hN8jEbtTQtkHSQ0qV+gyI7KkIpCQv1FZzSn11sSf1VIMpUpQF0rQ7P06cLImXqfjLba/NuAD3xzfoO3p3h9jLfdDqmRryQW+ctv+c5+/uL465vjgyEfI3VFt14Ja6FHbZAj0qkt3SzGegpas4MWOPwMs/zAa9anT7EvDcSWx1nz/ndoSM8P9y4vTr92ybz28Paib2Bve71LGoWdEw6GI7JRLWzKsREYYLUnfpl6OHor53NRcxC+a/29Nxx90NDj5KZzQp89sjQDsen/ZRgOyMaqEe+/TU4tN50JjszWtLrfnD9qgCXGY0qmNu/G4+fH/Fv388FDY9b9v09E1Br3dZdmT94dZcaqycb9UcuMT93/e+DKZyJ/+Wnbo+SfJx8Q4O0S87l9XIFtWK98PHc9SMfDxxKS3//SWkFU2XavFzIfH9QW9+joXn9axZLhFtqXcQguXu3PXy3s4+AvK6FjzfZFs57tj1I/4fXtwQJcISariYG3N+0OWdrfIKnu0Q8LUKxvu2Xpg03ftCf5o4T5WOG633ofenx5/uztti+bx5bbl41jvfbFrj7TH7VxrHf9Ywa2nI+N41+aD7n00vTHVvujvgO20B81DdNYgNUlelkvH5Xa8+2L3f7h078twB+xuKJxpbXebJLPjHfg4UH498vDRTg4xRVl8GDbHO8AkOvgxWOm+yfdv76E9wBUis/rL0r4eX7Ew2g9aO8cV6GprZU9sj4Lz9Wnbew+egE1f76Kpy632r7IC5ZP80MHTP/bP+7d24UqdsYO653PPXN+W7ueHx707eSyt3d7fN5nLX8x+bR5ZeCQmqkiWdAIQJyOOIvW+vycYDzB33D3pgtjKB75PA8yHDjiTgZxQtxVmb/uXuI1dgZBd38avz6pNWCnPStYt1rUU/kuhmiEWT6qteIx8R9JkKlh/U/9yDAe7/D28OT67S0ed3t4dY6Zv/by5vS4c3twlf828OPlr8Y7fyMByWt7poVlzXZrPJF5O5IT0OqxyiSPQeSBvLYH32fDfMrzDQ2eFcOrcH/2QDzOrw9vrk9O8eoWv/Xw7cU5csdu7+vtFZmf/H7nzSCO6HCcj9QGPdb0qpCKrGiZLZUd1eVyzNzIdDPT3LQAwvujlsparfaT4h2iQfRHEg/iHfa6t1dfv+6dvskP4mEuso7Uve5eXebzvZvOUOuOxzsA5kh98ZwKJRsEWTyKjBpA4hqpaHmONLCs4f1UIpuPd8CwNBdhOhUP8/nN4du3+dPO3v7pOfWXAR83X4/x+rB386Z3csfHWDYC/ii0XXU84kNquWpNt8s8QMpAS7dkEJIs9q48xcem1wsDeQEq1eErM2pDPvDmFvHwGq+u8FsX395+5v0lf3m+hz0adXy+vBoISA/H3jpE/xc1uiPQMQI0wfFyLRN8TzrSILCh0Q9FTDcrHzP8UYvB44M6CamZu3i6bzfnvc9Xp28Obq72e3h+fn3Bf7087J7v5Y+vr09v+k5N0h9j5swXoZI2wwgSlGMM66hamFQ9UJ0QKwon3AWtfH8It3F/1GLUnaaciVX0j2Hk8T795Xk8XZ7HB9H/+a/7/b8Me9P2RS0yUGy6XmYKkqZAQTJN8HQeQlgApmWpYTcdTyc9JQueOVSKwUS49slbPMn6xLeHBmn5LxOX5957AoRFtSSdmE+Z04m+tLW+m2iG/lgGrb+ejF3ufl9aug898UDj04nkLsLUYMu+lwzXnvZybtwftQzUx4d/cHxZwVrOeu2LgbNeM/dosPgv+4+f316uIt3eeu2LMv181FKQPn159IT/cmFiwMdg4/6o5WD+8Y/DvYUPjNE8r/u3l7A+9nzkmvj59rC3Pw/dw4Mr/ONFZMRP7gfFLo9K8wdchE9+tJp1YNtZWcrPmdBX8XLOgl2Zj2Blixaryk/3EGzcdLzv8xA/X57nw9/qPONTWImNmgdlK1IjPxrT+X1WjsLLYWQTD+TmcPuz2Q7hrlt7cMTps8bsG4S1EeVfcGobOMsKYGxohGu/EBOjNTem6cxtfdXJCJv0QwnF8rbHl4trH3mMww4727dOOwapit5mRXgssfQWQtv87WJgl/Ut1CO5wE0eERqxBhhulj3ZluUKzwYsywLkaFsAhbYGsIos2/1ixreyBBptNZBoawKTs+JKVmzQVoAC/dTPIUzaqV8cyHLAssqHRwtZ5YNiOSvmlSv83Gr2frHS9EOPm4Isg1RC7LDMaa3xVPSkxwKem5wGstxDxHwqlrI3PBg8ETda/DXtNDLgHqSYQZodV82K+0drtG0A678agiovK8BTdgeZH1jMjk54nnP+UgDaOlpWuZzl+xbXm2z3USgUcvwdgbkCf0cgbQVgtJWAFfiWF8woJnmmLX8BIRWzbKfJowfFSo5vZxff7TQqfjlTqx122GGHHXbYYYcddthhh0X4fw3/BMlYaDYJ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Picture 6"/>
          <p:cNvPicPr>
            <a:picLocks noChangeAspect="1"/>
          </p:cNvPicPr>
          <p:nvPr/>
        </p:nvPicPr>
        <p:blipFill>
          <a:blip r:embed="rId2"/>
          <a:stretch>
            <a:fillRect/>
          </a:stretch>
        </p:blipFill>
        <p:spPr>
          <a:xfrm>
            <a:off x="1681020" y="3345056"/>
            <a:ext cx="3760997" cy="2582177"/>
          </a:xfrm>
          <a:prstGeom prst="rect">
            <a:avLst/>
          </a:prstGeom>
        </p:spPr>
      </p:pic>
      <p:pic>
        <p:nvPicPr>
          <p:cNvPr id="3080" name="Picture 8" descr="Resultado de imagen para pod rk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451" y="3350498"/>
            <a:ext cx="4722260" cy="257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6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a:t>
            </a:r>
            <a:r>
              <a:rPr lang="en-US" dirty="0" err="1" smtClean="0"/>
              <a:t>rkt</a:t>
            </a:r>
            <a:endParaRPr lang="es-MX" dirty="0"/>
          </a:p>
        </p:txBody>
      </p:sp>
    </p:spTree>
    <p:extLst>
      <p:ext uri="{BB962C8B-B14F-4D97-AF65-F5344CB8AC3E}">
        <p14:creationId xmlns:p14="http://schemas.microsoft.com/office/powerpoint/2010/main" val="357133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73521" y="513542"/>
            <a:ext cx="8245542" cy="688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What’s next? </a:t>
            </a:r>
            <a:endParaRPr lang="es-MX" dirty="0"/>
          </a:p>
        </p:txBody>
      </p:sp>
      <p:sp>
        <p:nvSpPr>
          <p:cNvPr id="5" name="Rectangle 4"/>
          <p:cNvSpPr/>
          <p:nvPr/>
        </p:nvSpPr>
        <p:spPr>
          <a:xfrm>
            <a:off x="573521" y="2066549"/>
            <a:ext cx="10851861" cy="646331"/>
          </a:xfrm>
          <a:prstGeom prst="rect">
            <a:avLst/>
          </a:prstGeom>
        </p:spPr>
        <p:txBody>
          <a:bodyPr wrap="square">
            <a:spAutoFit/>
          </a:bodyPr>
          <a:lstStyle/>
          <a:p>
            <a:pPr marL="285750" indent="-285750">
              <a:buFont typeface="Arial" panose="020B0604020202020204" pitchFamily="34" charset="0"/>
              <a:buChar char="•"/>
            </a:pPr>
            <a:r>
              <a:rPr lang="en-US" dirty="0" smtClean="0"/>
              <a:t>Installing and running over vagrant machine </a:t>
            </a:r>
          </a:p>
          <a:p>
            <a:pPr marL="285750" indent="-285750">
              <a:buFont typeface="Arial" panose="020B0604020202020204" pitchFamily="34" charset="0"/>
              <a:buChar char="•"/>
            </a:pPr>
            <a:r>
              <a:rPr lang="en-US" dirty="0" smtClean="0"/>
              <a:t>Reaching pods from outside (container networking)</a:t>
            </a:r>
          </a:p>
        </p:txBody>
      </p:sp>
    </p:spTree>
    <p:extLst>
      <p:ext uri="{BB962C8B-B14F-4D97-AF65-F5344CB8AC3E}">
        <p14:creationId xmlns:p14="http://schemas.microsoft.com/office/powerpoint/2010/main" val="367908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It’s possible to install </a:t>
            </a:r>
            <a:r>
              <a:rPr lang="en-US" dirty="0" err="1" smtClean="0"/>
              <a:t>rkt</a:t>
            </a:r>
            <a:r>
              <a:rPr lang="en-US" dirty="0" smtClean="0"/>
              <a:t> in all popular (or not) Linux distributions (i.e. Arch, CentOS, </a:t>
            </a:r>
            <a:r>
              <a:rPr lang="en-US" dirty="0" err="1" smtClean="0"/>
              <a:t>Debian</a:t>
            </a:r>
            <a:r>
              <a:rPr lang="en-US" dirty="0" smtClean="0"/>
              <a:t>, Fedora, </a:t>
            </a:r>
            <a:r>
              <a:rPr lang="en-US" dirty="0" err="1" smtClean="0"/>
              <a:t>openSUSE</a:t>
            </a:r>
            <a:r>
              <a:rPr lang="en-US" dirty="0" smtClean="0"/>
              <a:t>, Ubuntu, etc.) by using their built-in package manager (like </a:t>
            </a:r>
            <a:r>
              <a:rPr lang="en-US" dirty="0" err="1" smtClean="0"/>
              <a:t>pacman</a:t>
            </a:r>
            <a:r>
              <a:rPr lang="en-US" dirty="0" smtClean="0"/>
              <a:t>, apt or yum) or by a .deb or rpm package, however we can run over a vagrant machine by following this simple steps: </a:t>
            </a:r>
          </a:p>
          <a:p>
            <a:pPr marL="342900" indent="-342900">
              <a:buFont typeface="Arial" panose="020B0604020202020204" pitchFamily="34" charset="0"/>
              <a:buChar char="•"/>
            </a:pPr>
            <a:r>
              <a:rPr lang="en-US" dirty="0" smtClean="0"/>
              <a:t>Make sur you have </a:t>
            </a:r>
            <a:r>
              <a:rPr lang="en-US" dirty="0" err="1" smtClean="0"/>
              <a:t>git</a:t>
            </a:r>
            <a:r>
              <a:rPr lang="en-US" dirty="0" smtClean="0"/>
              <a:t> installed in you windows host and clone the entire vagrant machine from a </a:t>
            </a:r>
            <a:r>
              <a:rPr lang="en-US" dirty="0" err="1" smtClean="0"/>
              <a:t>Git</a:t>
            </a:r>
            <a:r>
              <a:rPr lang="en-US" dirty="0" smtClean="0"/>
              <a:t> repo which contains a vagrant image with Ubuntu </a:t>
            </a:r>
            <a:r>
              <a:rPr lang="en-US" dirty="0" err="1" smtClean="0"/>
              <a:t>Xenial</a:t>
            </a:r>
            <a:r>
              <a:rPr lang="en-US" dirty="0" smtClean="0"/>
              <a:t>. Afterwards perform a cd into the cloned folder on your machine.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099" y="3833637"/>
            <a:ext cx="8587984" cy="1800543"/>
          </a:xfrm>
          <a:prstGeom prst="rect">
            <a:avLst/>
          </a:prstGeom>
        </p:spPr>
      </p:pic>
    </p:spTree>
    <p:extLst>
      <p:ext uri="{BB962C8B-B14F-4D97-AF65-F5344CB8AC3E}">
        <p14:creationId xmlns:p14="http://schemas.microsoft.com/office/powerpoint/2010/main" val="96102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Once you are on the </a:t>
            </a:r>
            <a:r>
              <a:rPr lang="en-US" dirty="0" err="1" smtClean="0"/>
              <a:t>rkt</a:t>
            </a:r>
            <a:r>
              <a:rPr lang="en-US" dirty="0" smtClean="0"/>
              <a:t> folder, execute vagrant up in order to prepare the vagrant machine environment </a:t>
            </a:r>
          </a:p>
          <a:p>
            <a:endParaRPr lang="en-US" dirty="0"/>
          </a:p>
          <a:p>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982" y="2446447"/>
            <a:ext cx="7074643" cy="3877850"/>
          </a:xfrm>
          <a:prstGeom prst="rect">
            <a:avLst/>
          </a:prstGeom>
        </p:spPr>
      </p:pic>
    </p:spTree>
    <p:extLst>
      <p:ext uri="{BB962C8B-B14F-4D97-AF65-F5344CB8AC3E}">
        <p14:creationId xmlns:p14="http://schemas.microsoft.com/office/powerpoint/2010/main" val="318460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By executing vagrant </a:t>
            </a:r>
            <a:r>
              <a:rPr lang="en-US" dirty="0" err="1" smtClean="0"/>
              <a:t>ssh</a:t>
            </a:r>
            <a:r>
              <a:rPr lang="en-US" dirty="0" smtClean="0"/>
              <a:t> we are now inside the vagrant machine, so we can check now that </a:t>
            </a:r>
            <a:r>
              <a:rPr lang="en-US" dirty="0" err="1" smtClean="0"/>
              <a:t>rkt</a:t>
            </a:r>
            <a:r>
              <a:rPr lang="en-US" dirty="0" smtClean="0"/>
              <a:t> is installed by executing </a:t>
            </a:r>
            <a:r>
              <a:rPr lang="en-US" dirty="0" err="1" smtClean="0"/>
              <a:t>rkt</a:t>
            </a:r>
            <a:r>
              <a:rPr lang="en-US" dirty="0" smtClean="0"/>
              <a:t> version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Now it’s time to run a </a:t>
            </a:r>
            <a:r>
              <a:rPr lang="en-US" dirty="0" err="1" smtClean="0"/>
              <a:t>rkt</a:t>
            </a:r>
            <a:r>
              <a:rPr lang="en-US" dirty="0" smtClean="0"/>
              <a:t> container with a </a:t>
            </a:r>
            <a:r>
              <a:rPr lang="en-US" dirty="0" err="1" smtClean="0"/>
              <a:t>coreOS</a:t>
            </a:r>
            <a:r>
              <a:rPr lang="en-US" dirty="0" smtClean="0"/>
              <a:t> image</a:t>
            </a:r>
          </a:p>
          <a:p>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485" y="2803208"/>
            <a:ext cx="5061692" cy="1704137"/>
          </a:xfrm>
          <a:prstGeom prst="rect">
            <a:avLst/>
          </a:prstGeom>
        </p:spPr>
      </p:pic>
    </p:spTree>
    <p:extLst>
      <p:ext uri="{BB962C8B-B14F-4D97-AF65-F5344CB8AC3E}">
        <p14:creationId xmlns:p14="http://schemas.microsoft.com/office/powerpoint/2010/main" val="200613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First step is make vagrant machine trust in the authenticity of the </a:t>
            </a:r>
            <a:r>
              <a:rPr lang="en-US" dirty="0" err="1" smtClean="0"/>
              <a:t>rkt</a:t>
            </a:r>
            <a:r>
              <a:rPr lang="en-US" dirty="0" smtClean="0"/>
              <a:t> image we’re trying to run, so by executing the </a:t>
            </a:r>
            <a:r>
              <a:rPr lang="en-US" dirty="0" err="1" smtClean="0"/>
              <a:t>rkt</a:t>
            </a:r>
            <a:r>
              <a:rPr lang="en-US" dirty="0" smtClean="0"/>
              <a:t> trust –prefix=coreos.com/</a:t>
            </a:r>
            <a:r>
              <a:rPr lang="en-US" dirty="0" err="1" smtClean="0"/>
              <a:t>etcd</a:t>
            </a:r>
            <a:r>
              <a:rPr lang="en-US" dirty="0" smtClean="0"/>
              <a:t> we are obtaining the public key and saving it in our vagrant machine as shows bellow: </a:t>
            </a:r>
          </a:p>
          <a:p>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422" y="2945923"/>
            <a:ext cx="9293525" cy="3574950"/>
          </a:xfrm>
          <a:prstGeom prst="rect">
            <a:avLst/>
          </a:prstGeom>
        </p:spPr>
      </p:pic>
    </p:spTree>
    <p:extLst>
      <p:ext uri="{BB962C8B-B14F-4D97-AF65-F5344CB8AC3E}">
        <p14:creationId xmlns:p14="http://schemas.microsoft.com/office/powerpoint/2010/main" val="92273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Now, we can fetch the </a:t>
            </a:r>
            <a:r>
              <a:rPr lang="en-US" dirty="0" err="1" smtClean="0"/>
              <a:t>rkt</a:t>
            </a:r>
            <a:r>
              <a:rPr lang="en-US" dirty="0" smtClean="0"/>
              <a:t> image from a trusted source with </a:t>
            </a:r>
            <a:r>
              <a:rPr lang="en-US" dirty="0" err="1" smtClean="0"/>
              <a:t>rkt</a:t>
            </a:r>
            <a:r>
              <a:rPr lang="en-US" dirty="0" smtClean="0"/>
              <a:t> fetch plus the name of the image, as you can see this command starts to download the ACI image and their signature, it also generates and show a hash after finish their execution: </a:t>
            </a:r>
          </a:p>
          <a:p>
            <a:endParaRPr lang="en-US" dirty="0" smtClean="0"/>
          </a:p>
          <a:p>
            <a:endParaRPr lang="en-US" dirty="0" smtClean="0"/>
          </a:p>
          <a:p>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634" y="2957335"/>
            <a:ext cx="6780914" cy="1568483"/>
          </a:xfrm>
          <a:prstGeom prst="rect">
            <a:avLst/>
          </a:prstGeom>
        </p:spPr>
      </p:pic>
    </p:spTree>
    <p:extLst>
      <p:ext uri="{BB962C8B-B14F-4D97-AF65-F5344CB8AC3E}">
        <p14:creationId xmlns:p14="http://schemas.microsoft.com/office/powerpoint/2010/main" val="83610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3" y="2041236"/>
            <a:ext cx="11305636" cy="4017818"/>
          </a:xfrm>
        </p:spPr>
        <p:txBody>
          <a:bodyPr/>
          <a:lstStyle/>
          <a:p>
            <a:r>
              <a:rPr lang="en-US" dirty="0" smtClean="0"/>
              <a:t>Now, we can fetch the </a:t>
            </a:r>
            <a:r>
              <a:rPr lang="en-US" dirty="0" err="1" smtClean="0"/>
              <a:t>rkt</a:t>
            </a:r>
            <a:r>
              <a:rPr lang="en-US" dirty="0" smtClean="0"/>
              <a:t> image from a trusted source with </a:t>
            </a:r>
            <a:r>
              <a:rPr lang="en-US" dirty="0" err="1" smtClean="0"/>
              <a:t>rkt</a:t>
            </a:r>
            <a:r>
              <a:rPr lang="en-US" dirty="0" smtClean="0"/>
              <a:t> fetch plus the name of the image, as you can see this command starts to download the ACI image and their signature, it also generates and show a hash after finish their execution. Afterwards we’re able to run our </a:t>
            </a:r>
            <a:r>
              <a:rPr lang="en-US" dirty="0" err="1" smtClean="0"/>
              <a:t>rkt</a:t>
            </a:r>
            <a:r>
              <a:rPr lang="en-US" dirty="0" smtClean="0"/>
              <a:t> container by invoking it using the </a:t>
            </a:r>
            <a:r>
              <a:rPr lang="en-US" dirty="0" err="1" smtClean="0"/>
              <a:t>rkt</a:t>
            </a:r>
            <a:r>
              <a:rPr lang="en-US" dirty="0" smtClean="0"/>
              <a:t> run command and the name of the downloaded image as argument: </a:t>
            </a:r>
          </a:p>
          <a:p>
            <a:endParaRPr lang="en-US" dirty="0" smtClean="0"/>
          </a:p>
          <a:p>
            <a:endParaRPr lang="en-US" dirty="0" smtClean="0"/>
          </a:p>
          <a:p>
            <a:endParaRPr lang="en-US" dirty="0" smtClean="0"/>
          </a:p>
          <a:p>
            <a:endParaRPr lang="en-US" dirty="0"/>
          </a:p>
          <a:p>
            <a:endParaRPr lang="en-US" dirty="0" smtClean="0"/>
          </a:p>
          <a:p>
            <a:endParaRPr lang="es-MX" dirty="0"/>
          </a:p>
        </p:txBody>
      </p:sp>
      <p:sp>
        <p:nvSpPr>
          <p:cNvPr id="3" name="Title 2"/>
          <p:cNvSpPr>
            <a:spLocks noGrp="1"/>
          </p:cNvSpPr>
          <p:nvPr>
            <p:ph type="title"/>
          </p:nvPr>
        </p:nvSpPr>
        <p:spPr>
          <a:xfrm>
            <a:off x="609273" y="960582"/>
            <a:ext cx="6698451" cy="815411"/>
          </a:xfrm>
        </p:spPr>
        <p:txBody>
          <a:bodyPr/>
          <a:lstStyle/>
          <a:p>
            <a:r>
              <a:rPr lang="en-US" dirty="0" smtClean="0"/>
              <a:t>Running </a:t>
            </a:r>
            <a:r>
              <a:rPr lang="en-US" dirty="0" err="1" smtClean="0"/>
              <a:t>rkt</a:t>
            </a:r>
            <a:r>
              <a:rPr lang="en-US" dirty="0" smtClean="0"/>
              <a:t> with Vagrant</a:t>
            </a:r>
            <a:endParaRPr lang="es-MX"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634" y="3300790"/>
            <a:ext cx="6780914" cy="15684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689" y="5134516"/>
            <a:ext cx="8915858" cy="1428823"/>
          </a:xfrm>
          <a:prstGeom prst="rect">
            <a:avLst/>
          </a:prstGeom>
        </p:spPr>
      </p:pic>
    </p:spTree>
    <p:extLst>
      <p:ext uri="{BB962C8B-B14F-4D97-AF65-F5344CB8AC3E}">
        <p14:creationId xmlns:p14="http://schemas.microsoft.com/office/powerpoint/2010/main" val="1782689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Container networking</a:t>
            </a:r>
            <a:endParaRPr lang="es-MX" dirty="0"/>
          </a:p>
        </p:txBody>
      </p:sp>
      <p:sp>
        <p:nvSpPr>
          <p:cNvPr id="3" name="Text Placeholder 1"/>
          <p:cNvSpPr txBox="1">
            <a:spLocks/>
          </p:cNvSpPr>
          <p:nvPr/>
        </p:nvSpPr>
        <p:spPr>
          <a:xfrm>
            <a:off x="609273" y="2041236"/>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p>
        </p:txBody>
      </p:sp>
      <p:sp>
        <p:nvSpPr>
          <p:cNvPr id="4" name="Text Placeholder 1"/>
          <p:cNvSpPr txBox="1">
            <a:spLocks/>
          </p:cNvSpPr>
          <p:nvPr/>
        </p:nvSpPr>
        <p:spPr>
          <a:xfrm>
            <a:off x="687782"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By using </a:t>
            </a:r>
            <a:r>
              <a:rPr lang="en-US" sz="1800" dirty="0" err="1" smtClean="0"/>
              <a:t>rkt</a:t>
            </a:r>
            <a:r>
              <a:rPr lang="en-US" sz="1800" dirty="0" smtClean="0"/>
              <a:t> we are able to reach our pods from outside the host, in this example we are working with a vagrant machine and a </a:t>
            </a:r>
            <a:r>
              <a:rPr lang="en-US" sz="1800" dirty="0" err="1" smtClean="0"/>
              <a:t>rkt</a:t>
            </a:r>
            <a:r>
              <a:rPr lang="en-US" sz="1800" dirty="0" smtClean="0"/>
              <a:t> image which contains a </a:t>
            </a:r>
            <a:r>
              <a:rPr lang="en-US" sz="1800" dirty="0" err="1" smtClean="0"/>
              <a:t>nginx</a:t>
            </a:r>
            <a:r>
              <a:rPr lang="en-US" sz="1800" dirty="0" smtClean="0"/>
              <a:t> server. First step is, without start the vagrant machine, run vagrant </a:t>
            </a:r>
            <a:r>
              <a:rPr lang="en-US" sz="1800" dirty="0" err="1" smtClean="0"/>
              <a:t>ssh</a:t>
            </a:r>
            <a:r>
              <a:rPr lang="en-US" sz="1800" dirty="0" smtClean="0"/>
              <a:t> –c ‘</a:t>
            </a:r>
            <a:r>
              <a:rPr lang="en-US" sz="1800" dirty="0" err="1" smtClean="0"/>
              <a:t>ip</a:t>
            </a:r>
            <a:r>
              <a:rPr lang="en-US" sz="1800" dirty="0" smtClean="0"/>
              <a:t> address’ from </a:t>
            </a:r>
            <a:r>
              <a:rPr lang="en-US" sz="1800" dirty="0" err="1" smtClean="0"/>
              <a:t>powershell</a:t>
            </a:r>
            <a:r>
              <a:rPr lang="en-US" sz="1800" dirty="0" smtClean="0"/>
              <a:t> or cmd. It will help us to know what’s the IP address assigned to our vagrant machine. </a:t>
            </a:r>
          </a:p>
          <a:p>
            <a:pPr marL="0" indent="0">
              <a:buNone/>
            </a:pPr>
            <a:endParaRPr lang="en-US" sz="1800" dirty="0"/>
          </a:p>
          <a:p>
            <a:pPr marL="0" indent="0">
              <a:buNone/>
            </a:pPr>
            <a:endParaRPr lang="es-MX"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91" y="2833174"/>
            <a:ext cx="9811254" cy="3149762"/>
          </a:xfrm>
          <a:prstGeom prst="rect">
            <a:avLst/>
          </a:prstGeom>
        </p:spPr>
      </p:pic>
    </p:spTree>
    <p:extLst>
      <p:ext uri="{BB962C8B-B14F-4D97-AF65-F5344CB8AC3E}">
        <p14:creationId xmlns:p14="http://schemas.microsoft.com/office/powerpoint/2010/main" val="95786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concepts </a:t>
            </a:r>
            <a:endParaRPr lang="en-US" dirty="0"/>
          </a:p>
        </p:txBody>
      </p:sp>
    </p:spTree>
    <p:extLst>
      <p:ext uri="{BB962C8B-B14F-4D97-AF65-F5344CB8AC3E}">
        <p14:creationId xmlns:p14="http://schemas.microsoft.com/office/powerpoint/2010/main" val="3386786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Container networking</a:t>
            </a:r>
            <a:endParaRPr lang="es-MX" dirty="0"/>
          </a:p>
        </p:txBody>
      </p:sp>
      <p:sp>
        <p:nvSpPr>
          <p:cNvPr id="3" name="Text Placeholder 1"/>
          <p:cNvSpPr txBox="1">
            <a:spLocks/>
          </p:cNvSpPr>
          <p:nvPr/>
        </p:nvSpPr>
        <p:spPr>
          <a:xfrm>
            <a:off x="609273" y="2041236"/>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p>
        </p:txBody>
      </p:sp>
      <p:sp>
        <p:nvSpPr>
          <p:cNvPr id="4" name="Text Placeholder 1"/>
          <p:cNvSpPr txBox="1">
            <a:spLocks/>
          </p:cNvSpPr>
          <p:nvPr/>
        </p:nvSpPr>
        <p:spPr>
          <a:xfrm>
            <a:off x="687782"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By using </a:t>
            </a:r>
            <a:r>
              <a:rPr lang="en-US" sz="1800" dirty="0" err="1" smtClean="0"/>
              <a:t>rkt</a:t>
            </a:r>
            <a:r>
              <a:rPr lang="en-US" sz="1800" dirty="0" smtClean="0"/>
              <a:t> we are able to reach our pods from outside the host, in this example we are working with a vagrant machine and a </a:t>
            </a:r>
            <a:r>
              <a:rPr lang="en-US" sz="1800" dirty="0" err="1" smtClean="0"/>
              <a:t>rkt</a:t>
            </a:r>
            <a:r>
              <a:rPr lang="en-US" sz="1800" dirty="0" smtClean="0"/>
              <a:t> image which contains a </a:t>
            </a:r>
            <a:r>
              <a:rPr lang="en-US" sz="1800" dirty="0" err="1" smtClean="0"/>
              <a:t>nginx</a:t>
            </a:r>
            <a:r>
              <a:rPr lang="en-US" sz="1800" dirty="0" smtClean="0"/>
              <a:t> server. First step is, without start the vagrant machine, run vagrant </a:t>
            </a:r>
            <a:r>
              <a:rPr lang="en-US" sz="1800" dirty="0" err="1" smtClean="0"/>
              <a:t>ssh</a:t>
            </a:r>
            <a:r>
              <a:rPr lang="en-US" sz="1800" dirty="0" smtClean="0"/>
              <a:t> –c ‘</a:t>
            </a:r>
            <a:r>
              <a:rPr lang="en-US" sz="1800" dirty="0" err="1" smtClean="0"/>
              <a:t>ip</a:t>
            </a:r>
            <a:r>
              <a:rPr lang="en-US" sz="1800" dirty="0" smtClean="0"/>
              <a:t> address’ from </a:t>
            </a:r>
            <a:r>
              <a:rPr lang="en-US" sz="1800" dirty="0" err="1" smtClean="0"/>
              <a:t>powershell</a:t>
            </a:r>
            <a:r>
              <a:rPr lang="en-US" sz="1800" dirty="0" smtClean="0"/>
              <a:t> or cmd. It will help us to know what’s the IP address assigned to our vagrant machine. </a:t>
            </a:r>
          </a:p>
          <a:p>
            <a:pPr marL="0" indent="0">
              <a:buNone/>
            </a:pPr>
            <a:endParaRPr lang="en-US" sz="1800" dirty="0"/>
          </a:p>
          <a:p>
            <a:pPr marL="0" indent="0">
              <a:buNone/>
            </a:pPr>
            <a:endParaRPr lang="es-MX"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91" y="2833174"/>
            <a:ext cx="9811254" cy="3149762"/>
          </a:xfrm>
          <a:prstGeom prst="rect">
            <a:avLst/>
          </a:prstGeom>
        </p:spPr>
      </p:pic>
    </p:spTree>
    <p:extLst>
      <p:ext uri="{BB962C8B-B14F-4D97-AF65-F5344CB8AC3E}">
        <p14:creationId xmlns:p14="http://schemas.microsoft.com/office/powerpoint/2010/main" val="324758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Container networking</a:t>
            </a:r>
            <a:endParaRPr lang="es-MX" dirty="0"/>
          </a:p>
        </p:txBody>
      </p:sp>
      <p:sp>
        <p:nvSpPr>
          <p:cNvPr id="3" name="Text Placeholder 1"/>
          <p:cNvSpPr txBox="1">
            <a:spLocks/>
          </p:cNvSpPr>
          <p:nvPr/>
        </p:nvSpPr>
        <p:spPr>
          <a:xfrm>
            <a:off x="609273" y="2041236"/>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dirty="0"/>
          </a:p>
        </p:txBody>
      </p:sp>
      <p:sp>
        <p:nvSpPr>
          <p:cNvPr id="4" name="Text Placeholder 1"/>
          <p:cNvSpPr txBox="1">
            <a:spLocks/>
          </p:cNvSpPr>
          <p:nvPr/>
        </p:nvSpPr>
        <p:spPr>
          <a:xfrm>
            <a:off x="687782"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Afterwards we have to run an image, in this case we are using a </a:t>
            </a:r>
            <a:r>
              <a:rPr lang="en-US" sz="1800" dirty="0" err="1" smtClean="0"/>
              <a:t>docker</a:t>
            </a:r>
            <a:r>
              <a:rPr lang="en-US" sz="1800" dirty="0" smtClean="0"/>
              <a:t> image by adding the prefix ‘</a:t>
            </a:r>
            <a:r>
              <a:rPr lang="en-US" sz="1800" dirty="0" err="1" smtClean="0"/>
              <a:t>docker</a:t>
            </a:r>
            <a:r>
              <a:rPr lang="en-US" sz="1800" dirty="0" smtClean="0"/>
              <a:t>://’ which indicates the source of the desired image (commonly the </a:t>
            </a:r>
            <a:r>
              <a:rPr lang="en-US" sz="1800" dirty="0" err="1" smtClean="0"/>
              <a:t>docker</a:t>
            </a:r>
            <a:r>
              <a:rPr lang="en-US" sz="1800" dirty="0" smtClean="0"/>
              <a:t> hub). Signature validation it’s not support for Docker images, so we add the –insecure-options as argument. So, once we have the image downloaded it will run and will listen form requests and we now can see that it is accessible from outside</a:t>
            </a:r>
          </a:p>
          <a:p>
            <a:pPr marL="0" indent="0">
              <a:buNone/>
            </a:pPr>
            <a:endParaRPr lang="en-US" sz="1800" dirty="0"/>
          </a:p>
          <a:p>
            <a:pPr marL="0" indent="0">
              <a:buNone/>
            </a:pPr>
            <a:endParaRPr lang="es-MX"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82" y="2980444"/>
            <a:ext cx="10693420" cy="1446126"/>
          </a:xfrm>
          <a:prstGeom prst="rect">
            <a:avLst/>
          </a:prstGeom>
        </p:spPr>
      </p:pic>
    </p:spTree>
    <p:extLst>
      <p:ext uri="{BB962C8B-B14F-4D97-AF65-F5344CB8AC3E}">
        <p14:creationId xmlns:p14="http://schemas.microsoft.com/office/powerpoint/2010/main" val="23430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27" y="1016092"/>
            <a:ext cx="9799782" cy="5211238"/>
          </a:xfrm>
          <a:prstGeom prst="rect">
            <a:avLst/>
          </a:prstGeom>
        </p:spPr>
      </p:pic>
    </p:spTree>
    <p:extLst>
      <p:ext uri="{BB962C8B-B14F-4D97-AF65-F5344CB8AC3E}">
        <p14:creationId xmlns:p14="http://schemas.microsoft.com/office/powerpoint/2010/main" val="193355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Docker</a:t>
            </a:r>
            <a:endParaRPr lang="es-MX" dirty="0"/>
          </a:p>
        </p:txBody>
      </p:sp>
    </p:spTree>
    <p:extLst>
      <p:ext uri="{BB962C8B-B14F-4D97-AF65-F5344CB8AC3E}">
        <p14:creationId xmlns:p14="http://schemas.microsoft.com/office/powerpoint/2010/main" val="4230083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Overview</a:t>
            </a:r>
            <a:endParaRPr lang="es-MX" dirty="0"/>
          </a:p>
        </p:txBody>
      </p:sp>
      <p:sp>
        <p:nvSpPr>
          <p:cNvPr id="3" name="Text Placeholder 1"/>
          <p:cNvSpPr txBox="1">
            <a:spLocks/>
          </p:cNvSpPr>
          <p:nvPr/>
        </p:nvSpPr>
        <p:spPr>
          <a:xfrm>
            <a:off x="609273"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a:t>
            </a:r>
            <a:endParaRPr lang="es-MX" sz="2400" dirty="0"/>
          </a:p>
        </p:txBody>
      </p:sp>
      <p:pic>
        <p:nvPicPr>
          <p:cNvPr id="5" name="Picture 6" descr="Container stack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165" y="3250525"/>
            <a:ext cx="3409661" cy="3056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Virtual machine stack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250525"/>
            <a:ext cx="3410712" cy="306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7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Docker platform </a:t>
            </a:r>
            <a:endParaRPr lang="es-MX" dirty="0"/>
          </a:p>
        </p:txBody>
      </p:sp>
      <p:sp>
        <p:nvSpPr>
          <p:cNvPr id="3" name="Text Placeholder 1"/>
          <p:cNvSpPr txBox="1">
            <a:spLocks/>
          </p:cNvSpPr>
          <p:nvPr/>
        </p:nvSpPr>
        <p:spPr>
          <a:xfrm>
            <a:off x="609273"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Docker provides tooling and a platform to manage the lifecycle of your containers</a:t>
            </a:r>
            <a:r>
              <a:rPr lang="en-US" sz="2000" dirty="0" smtClean="0"/>
              <a:t>:</a:t>
            </a:r>
          </a:p>
          <a:p>
            <a:pPr marL="0" indent="0">
              <a:buNone/>
            </a:pPr>
            <a:endParaRPr lang="en-US" sz="2000" dirty="0"/>
          </a:p>
          <a:p>
            <a:pPr lvl="1"/>
            <a:r>
              <a:rPr lang="en-US" sz="1600" dirty="0"/>
              <a:t>Develop your application and its supporting components using containers.</a:t>
            </a:r>
          </a:p>
          <a:p>
            <a:pPr lvl="1"/>
            <a:r>
              <a:rPr lang="en-US" sz="1600" dirty="0"/>
              <a:t>The container becomes the unit for distributing and testing your application.</a:t>
            </a:r>
          </a:p>
          <a:p>
            <a:pPr lvl="1"/>
            <a:r>
              <a:rPr lang="en-US" sz="1600" dirty="0"/>
              <a:t>When you’re ready, deploy your application into your production environment, as a container or an orchestrated service. This works the same whether your production environment is a local data center, a cloud provider, or a hybrid of the two.</a:t>
            </a:r>
          </a:p>
          <a:p>
            <a:pPr marL="0" indent="0">
              <a:buNone/>
            </a:pPr>
            <a:endParaRPr lang="es-MX" sz="2000" dirty="0"/>
          </a:p>
        </p:txBody>
      </p:sp>
    </p:spTree>
    <p:extLst>
      <p:ext uri="{BB962C8B-B14F-4D97-AF65-F5344CB8AC3E}">
        <p14:creationId xmlns:p14="http://schemas.microsoft.com/office/powerpoint/2010/main" val="229446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Docker Engine</a:t>
            </a:r>
            <a:endParaRPr lang="es-MX" dirty="0"/>
          </a:p>
        </p:txBody>
      </p:sp>
      <p:sp>
        <p:nvSpPr>
          <p:cNvPr id="3" name="Text Placeholder 1"/>
          <p:cNvSpPr txBox="1">
            <a:spLocks/>
          </p:cNvSpPr>
          <p:nvPr/>
        </p:nvSpPr>
        <p:spPr>
          <a:xfrm>
            <a:off x="609273" y="1611745"/>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Docker Engine is a client-server application with these major components</a:t>
            </a:r>
            <a:r>
              <a:rPr lang="en-US" sz="1600" dirty="0" smtClean="0"/>
              <a:t>:</a:t>
            </a:r>
            <a:endParaRPr lang="en-US" sz="1600" dirty="0"/>
          </a:p>
          <a:p>
            <a:r>
              <a:rPr lang="en-US" sz="1600" dirty="0"/>
              <a:t>A server which is a type of long-running program called a daemon process (the </a:t>
            </a:r>
            <a:r>
              <a:rPr lang="en-US" sz="1600" dirty="0" err="1"/>
              <a:t>dockerd</a:t>
            </a:r>
            <a:r>
              <a:rPr lang="en-US" sz="1600" dirty="0"/>
              <a:t> command</a:t>
            </a:r>
            <a:r>
              <a:rPr lang="en-US" sz="1600" dirty="0" smtClean="0"/>
              <a:t>).</a:t>
            </a:r>
            <a:endParaRPr lang="en-US" sz="1600" dirty="0"/>
          </a:p>
          <a:p>
            <a:r>
              <a:rPr lang="en-US" sz="1600" dirty="0"/>
              <a:t>A REST API which specifies interfaces that programs can use to talk to the daemon and instruct it what to do</a:t>
            </a:r>
            <a:r>
              <a:rPr lang="en-US" sz="1600" dirty="0" smtClean="0"/>
              <a:t>.</a:t>
            </a:r>
            <a:endParaRPr lang="en-US" sz="1600" dirty="0"/>
          </a:p>
          <a:p>
            <a:r>
              <a:rPr lang="en-US" sz="1600" dirty="0"/>
              <a:t>A command line interface (CLI) client (the </a:t>
            </a:r>
            <a:r>
              <a:rPr lang="en-US" sz="1600" dirty="0" err="1"/>
              <a:t>docker</a:t>
            </a:r>
            <a:r>
              <a:rPr lang="en-US" sz="1600" dirty="0"/>
              <a:t> command).</a:t>
            </a:r>
            <a:endParaRPr lang="es-MX" sz="1600" dirty="0"/>
          </a:p>
        </p:txBody>
      </p:sp>
      <p:pic>
        <p:nvPicPr>
          <p:cNvPr id="4099" name="Picture 3" descr="Docker Engine Components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256" y="3001591"/>
            <a:ext cx="4267200" cy="33391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273" y="3598237"/>
            <a:ext cx="5449455" cy="2031325"/>
          </a:xfrm>
          <a:prstGeom prst="rect">
            <a:avLst/>
          </a:prstGeom>
          <a:noFill/>
        </p:spPr>
        <p:txBody>
          <a:bodyPr wrap="square" rtlCol="0">
            <a:spAutoFit/>
          </a:bodyPr>
          <a:lstStyle/>
          <a:p>
            <a:pPr algn="just"/>
            <a:r>
              <a:rPr lang="en-US" dirty="0"/>
              <a:t>The CLI uses the Docker REST API to control or interact with the Docker daemon through scripting or direct CLI commands. Many other Docker applications use the underlying API and CLI</a:t>
            </a:r>
            <a:r>
              <a:rPr lang="en-US" dirty="0" smtClean="0"/>
              <a:t>.</a:t>
            </a:r>
          </a:p>
          <a:p>
            <a:pPr algn="just"/>
            <a:endParaRPr lang="en-US" dirty="0"/>
          </a:p>
          <a:p>
            <a:pPr algn="just"/>
            <a:r>
              <a:rPr lang="en-US" dirty="0"/>
              <a:t>The daemon creates and manages Docker </a:t>
            </a:r>
            <a:r>
              <a:rPr lang="en-US" i="1" dirty="0"/>
              <a:t>objects</a:t>
            </a:r>
            <a:r>
              <a:rPr lang="en-US" dirty="0"/>
              <a:t>, such as images, containers, networks, and volumes.</a:t>
            </a:r>
          </a:p>
        </p:txBody>
      </p:sp>
    </p:spTree>
    <p:extLst>
      <p:ext uri="{BB962C8B-B14F-4D97-AF65-F5344CB8AC3E}">
        <p14:creationId xmlns:p14="http://schemas.microsoft.com/office/powerpoint/2010/main" val="103311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Docker architecture</a:t>
            </a:r>
            <a:endParaRPr lang="es-MX" dirty="0"/>
          </a:p>
        </p:txBody>
      </p:sp>
      <p:sp>
        <p:nvSpPr>
          <p:cNvPr id="5" name="Text Placeholder 1"/>
          <p:cNvSpPr txBox="1">
            <a:spLocks/>
          </p:cNvSpPr>
          <p:nvPr/>
        </p:nvSpPr>
        <p:spPr>
          <a:xfrm>
            <a:off x="609273" y="2036618"/>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sz="1600" dirty="0"/>
          </a:p>
        </p:txBody>
      </p:sp>
      <p:sp>
        <p:nvSpPr>
          <p:cNvPr id="8" name="Rectangle 7"/>
          <p:cNvSpPr/>
          <p:nvPr/>
        </p:nvSpPr>
        <p:spPr>
          <a:xfrm>
            <a:off x="609273" y="1859156"/>
            <a:ext cx="10936182" cy="1200329"/>
          </a:xfrm>
          <a:prstGeom prst="rect">
            <a:avLst/>
          </a:prstGeom>
        </p:spPr>
        <p:txBody>
          <a:bodyPr wrap="square">
            <a:spAutoFit/>
          </a:bodyPr>
          <a:lstStyle/>
          <a:p>
            <a:pPr algn="just"/>
            <a:r>
              <a:rPr lang="en-US" dirty="0"/>
              <a:t>Docker uses a client-server architecture. The Docker client talks to the Docker daemon, which does the heavy lifting of building, running, and distributing your Docker containers. The Docker client and daemon can run on the same system, or you can connect a Docker client to a remote Docker daemon. The Docker client and daemon communicate using a REST API, over UNIX sockets or a network interface.</a:t>
            </a:r>
            <a:endParaRPr lang="es-MX" dirty="0"/>
          </a:p>
        </p:txBody>
      </p:sp>
      <p:pic>
        <p:nvPicPr>
          <p:cNvPr id="9" name="Picture 8"/>
          <p:cNvPicPr>
            <a:picLocks noChangeAspect="1"/>
          </p:cNvPicPr>
          <p:nvPr/>
        </p:nvPicPr>
        <p:blipFill>
          <a:blip r:embed="rId2"/>
          <a:stretch>
            <a:fillRect/>
          </a:stretch>
        </p:blipFill>
        <p:spPr>
          <a:xfrm>
            <a:off x="3366342" y="3236947"/>
            <a:ext cx="5791498" cy="3092609"/>
          </a:xfrm>
          <a:prstGeom prst="rect">
            <a:avLst/>
          </a:prstGeom>
        </p:spPr>
      </p:pic>
    </p:spTree>
    <p:extLst>
      <p:ext uri="{BB962C8B-B14F-4D97-AF65-F5344CB8AC3E}">
        <p14:creationId xmlns:p14="http://schemas.microsoft.com/office/powerpoint/2010/main" val="26296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609273" y="665019"/>
            <a:ext cx="6698451" cy="8154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Docker objects</a:t>
            </a:r>
            <a:endParaRPr lang="es-MX" dirty="0"/>
          </a:p>
        </p:txBody>
      </p:sp>
      <p:sp>
        <p:nvSpPr>
          <p:cNvPr id="5" name="Text Placeholder 1"/>
          <p:cNvSpPr txBox="1">
            <a:spLocks/>
          </p:cNvSpPr>
          <p:nvPr/>
        </p:nvSpPr>
        <p:spPr>
          <a:xfrm>
            <a:off x="609273" y="2036618"/>
            <a:ext cx="11305636" cy="401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sz="1600" dirty="0"/>
          </a:p>
        </p:txBody>
      </p:sp>
      <p:sp>
        <p:nvSpPr>
          <p:cNvPr id="8" name="Rectangle 7"/>
          <p:cNvSpPr/>
          <p:nvPr/>
        </p:nvSpPr>
        <p:spPr>
          <a:xfrm>
            <a:off x="609273" y="1859156"/>
            <a:ext cx="10936182" cy="4247317"/>
          </a:xfrm>
          <a:prstGeom prst="rect">
            <a:avLst/>
          </a:prstGeom>
        </p:spPr>
        <p:txBody>
          <a:bodyPr wrap="square">
            <a:spAutoFit/>
          </a:bodyPr>
          <a:lstStyle/>
          <a:p>
            <a:r>
              <a:rPr lang="en-US" cap="all" dirty="0"/>
              <a:t>IMAGES</a:t>
            </a:r>
          </a:p>
          <a:p>
            <a:r>
              <a:rPr lang="en-US" dirty="0"/>
              <a:t>An </a:t>
            </a:r>
            <a:r>
              <a:rPr lang="en-US" i="1" dirty="0"/>
              <a:t>image</a:t>
            </a:r>
            <a:r>
              <a:rPr lang="en-US" dirty="0"/>
              <a:t> is a read-only template with instructions for creating a Docker container. Often, an image is </a:t>
            </a:r>
            <a:r>
              <a:rPr lang="en-US" i="1" dirty="0"/>
              <a:t>based on</a:t>
            </a:r>
            <a:r>
              <a:rPr lang="en-US" dirty="0"/>
              <a:t> another image, with some additional customization.</a:t>
            </a:r>
          </a:p>
          <a:p>
            <a:pPr algn="just"/>
            <a:endParaRPr lang="en-US" dirty="0" smtClean="0"/>
          </a:p>
          <a:p>
            <a:pPr algn="just"/>
            <a:endParaRPr lang="en-US" dirty="0"/>
          </a:p>
          <a:p>
            <a:r>
              <a:rPr lang="en-US" cap="all" dirty="0"/>
              <a:t>CONTAINERS</a:t>
            </a:r>
          </a:p>
          <a:p>
            <a:r>
              <a:rPr lang="en-US" dirty="0"/>
              <a:t>A container is a runnable instance of an image. You can create, start, stop, move, or delete a container using the Docker API or CLI. You can connect a container to one or more networks, attach storage to it, or even create a new image based on its current state.</a:t>
            </a:r>
          </a:p>
          <a:p>
            <a:pPr algn="just"/>
            <a:endParaRPr lang="en-US" dirty="0" smtClean="0"/>
          </a:p>
          <a:p>
            <a:r>
              <a:rPr lang="en-US" cap="all" dirty="0"/>
              <a:t>SERVICES</a:t>
            </a:r>
          </a:p>
          <a:p>
            <a:r>
              <a:rPr lang="en-US" dirty="0"/>
              <a:t>Services allow you to scale containers across multiple Docker daemons, which all work together as a </a:t>
            </a:r>
            <a:r>
              <a:rPr lang="en-US" i="1" dirty="0"/>
              <a:t>swarm</a:t>
            </a:r>
            <a:r>
              <a:rPr lang="en-US" dirty="0"/>
              <a:t> with multiple </a:t>
            </a:r>
            <a:r>
              <a:rPr lang="en-US" i="1" dirty="0"/>
              <a:t>managers</a:t>
            </a:r>
            <a:r>
              <a:rPr lang="en-US" dirty="0"/>
              <a:t> and </a:t>
            </a:r>
            <a:r>
              <a:rPr lang="en-US" i="1" dirty="0"/>
              <a:t>workers</a:t>
            </a:r>
            <a:r>
              <a:rPr lang="en-US" dirty="0"/>
              <a:t>. Each member of a swarm is a Docker daemon, and the daemons all communicate using the Docker API</a:t>
            </a:r>
          </a:p>
          <a:p>
            <a:pPr algn="just"/>
            <a:endParaRPr lang="es-MX" dirty="0"/>
          </a:p>
        </p:txBody>
      </p:sp>
    </p:spTree>
    <p:extLst>
      <p:ext uri="{BB962C8B-B14F-4D97-AF65-F5344CB8AC3E}">
        <p14:creationId xmlns:p14="http://schemas.microsoft.com/office/powerpoint/2010/main" val="1363943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1891" y="392322"/>
            <a:ext cx="10857277" cy="5948142"/>
          </a:xfrm>
          <a:prstGeom prst="rect">
            <a:avLst/>
          </a:prstGeom>
        </p:spPr>
      </p:pic>
    </p:spTree>
    <p:extLst>
      <p:ext uri="{BB962C8B-B14F-4D97-AF65-F5344CB8AC3E}">
        <p14:creationId xmlns:p14="http://schemas.microsoft.com/office/powerpoint/2010/main" val="376810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09272" y="1882127"/>
            <a:ext cx="5542145" cy="4343182"/>
          </a:xfrm>
        </p:spPr>
        <p:txBody>
          <a:bodyPr/>
          <a:lstStyle/>
          <a:p>
            <a:pPr marL="342900" indent="-342900">
              <a:buFont typeface="Arial" panose="020B0604020202020204" pitchFamily="34" charset="0"/>
              <a:buChar char="•"/>
            </a:pPr>
            <a:r>
              <a:rPr lang="en-US" dirty="0" smtClean="0"/>
              <a:t>What’s a container?</a:t>
            </a:r>
          </a:p>
          <a:p>
            <a:pPr marL="342900" indent="-342900">
              <a:buFont typeface="Arial" panose="020B0604020202020204" pitchFamily="34" charset="0"/>
              <a:buChar char="•"/>
            </a:pPr>
            <a:r>
              <a:rPr lang="en-US" dirty="0" smtClean="0"/>
              <a:t>Containers vs. Virtual Machines</a:t>
            </a:r>
          </a:p>
          <a:p>
            <a:pPr marL="342900" indent="-342900">
              <a:buFont typeface="Arial" panose="020B0604020202020204" pitchFamily="34" charset="0"/>
              <a:buChar char="•"/>
            </a:pPr>
            <a:r>
              <a:rPr lang="en-US" dirty="0" smtClean="0"/>
              <a:t>Let’s get started with </a:t>
            </a:r>
            <a:r>
              <a:rPr lang="en-US" dirty="0" err="1" smtClean="0"/>
              <a:t>rkt</a:t>
            </a:r>
            <a:r>
              <a:rPr lang="en-US" dirty="0" smtClean="0"/>
              <a:t>! </a:t>
            </a:r>
          </a:p>
          <a:p>
            <a:pPr marL="1255093" lvl="2" indent="-342900">
              <a:buFont typeface="Arial" panose="020B0604020202020204" pitchFamily="34" charset="0"/>
              <a:buChar char="•"/>
            </a:pPr>
            <a:r>
              <a:rPr lang="en-US" dirty="0" smtClean="0"/>
              <a:t> What’s </a:t>
            </a:r>
            <a:r>
              <a:rPr lang="en-US" dirty="0" err="1" smtClean="0"/>
              <a:t>rkt</a:t>
            </a:r>
            <a:r>
              <a:rPr lang="en-US" dirty="0" smtClean="0"/>
              <a:t>?</a:t>
            </a:r>
          </a:p>
          <a:p>
            <a:pPr marL="1255093" lvl="2" indent="-342900">
              <a:buFont typeface="Arial" panose="020B0604020202020204" pitchFamily="34" charset="0"/>
              <a:buChar char="•"/>
            </a:pPr>
            <a:r>
              <a:rPr lang="en-US" dirty="0" err="1" smtClean="0"/>
              <a:t>Rkt</a:t>
            </a:r>
            <a:r>
              <a:rPr lang="en-US" dirty="0" smtClean="0"/>
              <a:t> architecture</a:t>
            </a:r>
          </a:p>
          <a:p>
            <a:pPr marL="1255093" lvl="2" indent="-342900">
              <a:buFont typeface="Arial" panose="020B0604020202020204" pitchFamily="34" charset="0"/>
              <a:buChar char="•"/>
            </a:pPr>
            <a:r>
              <a:rPr lang="en-US" dirty="0" smtClean="0"/>
              <a:t>Some </a:t>
            </a:r>
            <a:r>
              <a:rPr lang="en-US" dirty="0" err="1" smtClean="0"/>
              <a:t>rkt</a:t>
            </a:r>
            <a:r>
              <a:rPr lang="en-US" dirty="0" smtClean="0"/>
              <a:t> concepts</a:t>
            </a:r>
          </a:p>
          <a:p>
            <a:pPr marL="1255093" lvl="2" indent="-342900">
              <a:buFont typeface="Arial" panose="020B0604020202020204" pitchFamily="34" charset="0"/>
              <a:buChar char="•"/>
            </a:pPr>
            <a:r>
              <a:rPr lang="en-US" dirty="0" smtClean="0"/>
              <a:t>Running </a:t>
            </a:r>
            <a:r>
              <a:rPr lang="en-US" dirty="0" err="1" smtClean="0"/>
              <a:t>rkt</a:t>
            </a:r>
            <a:r>
              <a:rPr lang="en-US" dirty="0" smtClean="0"/>
              <a:t> with Vagrant</a:t>
            </a:r>
          </a:p>
          <a:p>
            <a:pPr marL="1255093" lvl="2" indent="-342900">
              <a:buFont typeface="Arial" panose="020B0604020202020204" pitchFamily="34" charset="0"/>
              <a:buChar char="•"/>
            </a:pPr>
            <a:r>
              <a:rPr lang="en-US" dirty="0" err="1" smtClean="0"/>
              <a:t>Rkt</a:t>
            </a:r>
            <a:r>
              <a:rPr lang="en-US" dirty="0" smtClean="0"/>
              <a:t> Container Networking!</a:t>
            </a:r>
            <a:endParaRPr lang="en-US" dirty="0"/>
          </a:p>
          <a:p>
            <a:pPr lvl="2"/>
            <a:endParaRPr lang="en-US" dirty="0" smtClean="0"/>
          </a:p>
          <a:p>
            <a:pPr lvl="2"/>
            <a:endParaRPr lang="en-US" dirty="0" smtClean="0"/>
          </a:p>
          <a:p>
            <a:pPr lvl="2"/>
            <a:endParaRPr lang="en-US" dirty="0" smtClean="0"/>
          </a:p>
          <a:p>
            <a:pPr marL="1255093" lvl="2" indent="-342900">
              <a:buFont typeface="Arial" panose="020B0604020202020204" pitchFamily="34" charset="0"/>
              <a:buChar char="•"/>
            </a:pPr>
            <a:endParaRPr lang="en-US" dirty="0" smtClean="0"/>
          </a:p>
          <a:p>
            <a:pPr marL="1255093" lvl="2" indent="-342900">
              <a:buFont typeface="Arial" panose="020B0604020202020204" pitchFamily="34" charset="0"/>
              <a:buChar char="•"/>
            </a:pPr>
            <a:endParaRPr lang="en-US" dirty="0" smtClean="0"/>
          </a:p>
          <a:p>
            <a:pPr marL="1255093" lvl="2" indent="-342900">
              <a:buFont typeface="Arial" panose="020B0604020202020204" pitchFamily="34" charset="0"/>
              <a:buChar char="•"/>
            </a:pPr>
            <a:endParaRPr lang="en-US" dirty="0" smtClean="0"/>
          </a:p>
          <a:p>
            <a:pPr marL="1255093" lvl="2"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s-MX" dirty="0"/>
          </a:p>
        </p:txBody>
      </p:sp>
      <p:sp>
        <p:nvSpPr>
          <p:cNvPr id="3" name="Title 2"/>
          <p:cNvSpPr>
            <a:spLocks noGrp="1"/>
          </p:cNvSpPr>
          <p:nvPr>
            <p:ph type="title"/>
          </p:nvPr>
        </p:nvSpPr>
        <p:spPr>
          <a:xfrm>
            <a:off x="609274" y="895927"/>
            <a:ext cx="4848551" cy="676865"/>
          </a:xfrm>
        </p:spPr>
        <p:txBody>
          <a:bodyPr/>
          <a:lstStyle/>
          <a:p>
            <a:r>
              <a:rPr lang="en-US" dirty="0" smtClean="0"/>
              <a:t>On this document…</a:t>
            </a:r>
            <a:endParaRPr lang="es-MX" dirty="0"/>
          </a:p>
        </p:txBody>
      </p:sp>
      <p:sp>
        <p:nvSpPr>
          <p:cNvPr id="4" name="Rectangle 3"/>
          <p:cNvSpPr/>
          <p:nvPr/>
        </p:nvSpPr>
        <p:spPr>
          <a:xfrm>
            <a:off x="609272" y="4466087"/>
            <a:ext cx="6096000" cy="1477328"/>
          </a:xfrm>
          <a:prstGeom prst="rect">
            <a:avLst/>
          </a:prstGeom>
        </p:spPr>
        <p:txBody>
          <a:bodyPr>
            <a:spAutoFit/>
          </a:bodyPr>
          <a:lstStyle/>
          <a:p>
            <a:pPr marL="342900" indent="-342900">
              <a:buFont typeface="Arial" panose="020B0604020202020204" pitchFamily="34" charset="0"/>
              <a:buChar char="•"/>
            </a:pPr>
            <a:r>
              <a:rPr lang="en-US" dirty="0" smtClean="0"/>
              <a:t>Getting started with Docker</a:t>
            </a:r>
          </a:p>
          <a:p>
            <a:pPr marL="1257300" lvl="2" indent="-342900">
              <a:buFont typeface="Arial" panose="020B0604020202020204" pitchFamily="34" charset="0"/>
              <a:buChar char="•"/>
            </a:pPr>
            <a:r>
              <a:rPr lang="en-US" dirty="0" smtClean="0"/>
              <a:t>Docker platform</a:t>
            </a:r>
          </a:p>
          <a:p>
            <a:pPr marL="1257300" lvl="2" indent="-342900">
              <a:buFont typeface="Arial" panose="020B0604020202020204" pitchFamily="34" charset="0"/>
              <a:buChar char="•"/>
            </a:pPr>
            <a:r>
              <a:rPr lang="en-US" dirty="0" smtClean="0"/>
              <a:t>Docker architecture</a:t>
            </a:r>
          </a:p>
          <a:p>
            <a:pPr marL="1257300" lvl="2" indent="-342900">
              <a:buFont typeface="Arial" panose="020B0604020202020204" pitchFamily="34" charset="0"/>
              <a:buChar char="•"/>
            </a:pPr>
            <a:r>
              <a:rPr lang="en-US" dirty="0" smtClean="0"/>
              <a:t>Docker objects</a:t>
            </a:r>
          </a:p>
          <a:p>
            <a:pPr marL="1257300" lvl="2"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533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Stay in touch </a:t>
            </a:r>
            <a:endParaRPr lang="es-MX" dirty="0"/>
          </a:p>
        </p:txBody>
      </p:sp>
    </p:spTree>
    <p:extLst>
      <p:ext uri="{BB962C8B-B14F-4D97-AF65-F5344CB8AC3E}">
        <p14:creationId xmlns:p14="http://schemas.microsoft.com/office/powerpoint/2010/main" val="170990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r>
              <a:rPr lang="en-US" dirty="0" smtClean="0"/>
              <a:t>José </a:t>
            </a:r>
            <a:r>
              <a:rPr lang="en-US" dirty="0" err="1" smtClean="0"/>
              <a:t>Castrejón</a:t>
            </a:r>
            <a:r>
              <a:rPr lang="en-US" dirty="0" smtClean="0"/>
              <a:t> Aguilar</a:t>
            </a:r>
            <a:endParaRPr lang="es-MX" dirty="0"/>
          </a:p>
        </p:txBody>
      </p:sp>
      <p:sp>
        <p:nvSpPr>
          <p:cNvPr id="3" name="Text Placeholder 2"/>
          <p:cNvSpPr>
            <a:spLocks noGrp="1"/>
          </p:cNvSpPr>
          <p:nvPr>
            <p:ph type="body" sz="quarter" idx="23"/>
          </p:nvPr>
        </p:nvSpPr>
        <p:spPr/>
        <p:txBody>
          <a:bodyPr/>
          <a:lstStyle/>
          <a:p>
            <a:r>
              <a:rPr lang="en-US" dirty="0" smtClean="0"/>
              <a:t>jose.castrejon@softtek.com</a:t>
            </a:r>
            <a:endParaRPr lang="es-MX" dirty="0"/>
          </a:p>
        </p:txBody>
      </p:sp>
    </p:spTree>
    <p:extLst>
      <p:ext uri="{BB962C8B-B14F-4D97-AF65-F5344CB8AC3E}">
        <p14:creationId xmlns:p14="http://schemas.microsoft.com/office/powerpoint/2010/main" val="216632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5FD3A7-13FF-4147-9788-1887BB114145}"/>
              </a:ext>
            </a:extLst>
          </p:cNvPr>
          <p:cNvSpPr txBox="1"/>
          <p:nvPr/>
        </p:nvSpPr>
        <p:spPr>
          <a:xfrm>
            <a:off x="2302498" y="325678"/>
            <a:ext cx="6637812" cy="769441"/>
          </a:xfrm>
          <a:prstGeom prst="rect">
            <a:avLst/>
          </a:prstGeom>
          <a:noFill/>
        </p:spPr>
        <p:txBody>
          <a:bodyPr wrap="square" rtlCol="0">
            <a:spAutoFit/>
          </a:bodyPr>
          <a:lstStyle/>
          <a:p>
            <a:pPr algn="ctr"/>
            <a:r>
              <a:rPr lang="en-US" sz="4400" dirty="0" smtClean="0"/>
              <a:t>What’s a container?</a:t>
            </a:r>
            <a:endParaRPr lang="es-MX" sz="4400" dirty="0" smtClean="0"/>
          </a:p>
        </p:txBody>
      </p:sp>
      <p:sp>
        <p:nvSpPr>
          <p:cNvPr id="2" name="TextBox 1"/>
          <p:cNvSpPr txBox="1"/>
          <p:nvPr/>
        </p:nvSpPr>
        <p:spPr>
          <a:xfrm>
            <a:off x="1006765" y="2124364"/>
            <a:ext cx="4525818" cy="3416320"/>
          </a:xfrm>
          <a:prstGeom prst="rect">
            <a:avLst/>
          </a:prstGeom>
          <a:noFill/>
        </p:spPr>
        <p:txBody>
          <a:bodyPr wrap="square" rtlCol="0">
            <a:spAutoFit/>
          </a:bodyPr>
          <a:lstStyle/>
          <a:p>
            <a:pPr algn="just"/>
            <a:r>
              <a:rPr lang="en-US" dirty="0"/>
              <a:t>Fundamentally, a container is nothing but a running process, with some added encapsulation features applied to it in order to keep it isolated from the host and from other containers. One of the most important aspects of container isolation is that each container interacts with its own, private </a:t>
            </a:r>
            <a:r>
              <a:rPr lang="en-US" dirty="0" err="1"/>
              <a:t>filesystem</a:t>
            </a:r>
            <a:r>
              <a:rPr lang="en-US" dirty="0"/>
              <a:t>; this </a:t>
            </a:r>
            <a:r>
              <a:rPr lang="en-US" dirty="0" err="1"/>
              <a:t>filesystem</a:t>
            </a:r>
            <a:r>
              <a:rPr lang="en-US" dirty="0"/>
              <a:t> is provided by a Docker </a:t>
            </a:r>
            <a:r>
              <a:rPr lang="en-US" b="1" dirty="0"/>
              <a:t>image</a:t>
            </a:r>
            <a:r>
              <a:rPr lang="en-US" dirty="0"/>
              <a:t>. An image includes everything needed to run an application -- the code or binary, runtimes, dependencies, and any other </a:t>
            </a:r>
            <a:r>
              <a:rPr lang="en-US" dirty="0" err="1"/>
              <a:t>filesystem</a:t>
            </a:r>
            <a:r>
              <a:rPr lang="en-US" dirty="0"/>
              <a:t> objects required.</a:t>
            </a:r>
            <a:endParaRPr lang="es-MX" dirty="0"/>
          </a:p>
        </p:txBody>
      </p:sp>
      <p:pic>
        <p:nvPicPr>
          <p:cNvPr id="1026" name="Picture 2" descr="Containers are por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432" y="2225962"/>
            <a:ext cx="4009768" cy="300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03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5FD3A7-13FF-4147-9788-1887BB114145}"/>
              </a:ext>
            </a:extLst>
          </p:cNvPr>
          <p:cNvSpPr txBox="1"/>
          <p:nvPr/>
        </p:nvSpPr>
        <p:spPr>
          <a:xfrm>
            <a:off x="2971669" y="284596"/>
            <a:ext cx="5932185" cy="584775"/>
          </a:xfrm>
          <a:prstGeom prst="rect">
            <a:avLst/>
          </a:prstGeom>
          <a:noFill/>
        </p:spPr>
        <p:txBody>
          <a:bodyPr wrap="square" rtlCol="0">
            <a:spAutoFit/>
          </a:bodyPr>
          <a:lstStyle/>
          <a:p>
            <a:pPr algn="ctr"/>
            <a:r>
              <a:rPr lang="es-MX" sz="3200" b="1" dirty="0" err="1" smtClean="0"/>
              <a:t>Containers</a:t>
            </a:r>
            <a:r>
              <a:rPr lang="es-MX" sz="3200" b="1" dirty="0" smtClean="0"/>
              <a:t> Vs. Virtual Machines</a:t>
            </a:r>
          </a:p>
        </p:txBody>
      </p:sp>
      <p:cxnSp>
        <p:nvCxnSpPr>
          <p:cNvPr id="8" name="Straight Connector 7"/>
          <p:cNvCxnSpPr/>
          <p:nvPr/>
        </p:nvCxnSpPr>
        <p:spPr>
          <a:xfrm>
            <a:off x="471432" y="844320"/>
            <a:ext cx="0" cy="585840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06765" y="1034473"/>
            <a:ext cx="10751126" cy="2031325"/>
          </a:xfrm>
          <a:prstGeom prst="rect">
            <a:avLst/>
          </a:prstGeom>
          <a:noFill/>
        </p:spPr>
        <p:txBody>
          <a:bodyPr wrap="square" rtlCol="0">
            <a:spAutoFit/>
          </a:bodyPr>
          <a:lstStyle/>
          <a:p>
            <a:pPr algn="just"/>
            <a:r>
              <a:rPr lang="en-US" dirty="0"/>
              <a:t>A container runs </a:t>
            </a:r>
            <a:r>
              <a:rPr lang="en-US" i="1" dirty="0"/>
              <a:t>natively</a:t>
            </a:r>
            <a:r>
              <a:rPr lang="en-US" dirty="0"/>
              <a:t> on Linux and shares the kernel of the host machine with other containers. It runs a discrete process, taking no more memory than any other executable, making it lightweight</a:t>
            </a:r>
            <a:r>
              <a:rPr lang="en-US" dirty="0" smtClean="0"/>
              <a:t>.</a:t>
            </a:r>
          </a:p>
          <a:p>
            <a:pPr algn="just"/>
            <a:endParaRPr lang="en-US" dirty="0"/>
          </a:p>
          <a:p>
            <a:pPr algn="just"/>
            <a:r>
              <a:rPr lang="en-US" dirty="0"/>
              <a:t>By contrast, a </a:t>
            </a:r>
            <a:r>
              <a:rPr lang="en-US" b="1" dirty="0"/>
              <a:t>virtual machine</a:t>
            </a:r>
            <a:r>
              <a:rPr lang="en-US" dirty="0"/>
              <a:t> (VM) runs a full-blown “guest” operating system with </a:t>
            </a:r>
            <a:r>
              <a:rPr lang="en-US" i="1" dirty="0"/>
              <a:t>virtual</a:t>
            </a:r>
            <a:r>
              <a:rPr lang="en-US" dirty="0"/>
              <a:t> access to host resources through a hypervisor. In general, VMs incur a lot of overhead beyond what is being consumed by your application logic.</a:t>
            </a:r>
          </a:p>
          <a:p>
            <a:pPr algn="just"/>
            <a:endParaRPr lang="es-MX" dirty="0"/>
          </a:p>
        </p:txBody>
      </p:sp>
      <p:pic>
        <p:nvPicPr>
          <p:cNvPr id="2054" name="Picture 6" descr="Container stack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65" y="3065798"/>
            <a:ext cx="3409661" cy="30569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rtual machine stack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419" y="3065798"/>
            <a:ext cx="3410712" cy="306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9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r>
            <a:br>
              <a:rPr lang="en-US" dirty="0" smtClean="0"/>
            </a:br>
            <a:r>
              <a:rPr lang="en-US" dirty="0" smtClean="0"/>
              <a:t>Let’s get started with </a:t>
            </a:r>
            <a:r>
              <a:rPr lang="en-US" dirty="0" err="1" smtClean="0"/>
              <a:t>rkt</a:t>
            </a:r>
            <a:r>
              <a:rPr lang="en-US" dirty="0" smtClean="0"/>
              <a:t>!</a:t>
            </a:r>
            <a:endParaRPr lang="en-US" dirty="0"/>
          </a:p>
        </p:txBody>
      </p:sp>
    </p:spTree>
    <p:extLst>
      <p:ext uri="{BB962C8B-B14F-4D97-AF65-F5344CB8AC3E}">
        <p14:creationId xmlns:p14="http://schemas.microsoft.com/office/powerpoint/2010/main" val="2372364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005" y="365760"/>
            <a:ext cx="8245542" cy="688550"/>
          </a:xfrm>
        </p:spPr>
        <p:txBody>
          <a:bodyPr/>
          <a:lstStyle/>
          <a:p>
            <a:r>
              <a:rPr lang="en-US" dirty="0" smtClean="0"/>
              <a:t>What is </a:t>
            </a:r>
            <a:r>
              <a:rPr lang="en-US" dirty="0" err="1" smtClean="0"/>
              <a:t>rkt</a:t>
            </a:r>
            <a:r>
              <a:rPr lang="en-US" dirty="0" smtClean="0"/>
              <a:t>? </a:t>
            </a:r>
            <a:endParaRPr lang="es-MX" dirty="0"/>
          </a:p>
        </p:txBody>
      </p:sp>
      <p:sp>
        <p:nvSpPr>
          <p:cNvPr id="5" name="TextBox 4"/>
          <p:cNvSpPr txBox="1"/>
          <p:nvPr/>
        </p:nvSpPr>
        <p:spPr>
          <a:xfrm>
            <a:off x="338005" y="1275104"/>
            <a:ext cx="10751126" cy="3416320"/>
          </a:xfrm>
          <a:prstGeom prst="rect">
            <a:avLst/>
          </a:prstGeom>
          <a:noFill/>
        </p:spPr>
        <p:txBody>
          <a:bodyPr wrap="square" rtlCol="0">
            <a:spAutoFit/>
          </a:bodyPr>
          <a:lstStyle/>
          <a:p>
            <a:pPr algn="just"/>
            <a:r>
              <a:rPr lang="en-US" dirty="0" err="1"/>
              <a:t>rkt</a:t>
            </a:r>
            <a:r>
              <a:rPr lang="en-US" dirty="0"/>
              <a:t> is an application container engine developed for modern production cloud-native environments. It features a pod-native approach, a pluggable execution environment, and a well-defined surface area that makes it ideal for integration with other systems</a:t>
            </a:r>
            <a:r>
              <a:rPr lang="en-US" dirty="0" smtClean="0"/>
              <a:t>.</a:t>
            </a:r>
          </a:p>
          <a:p>
            <a:pPr algn="just"/>
            <a:endParaRPr lang="en-US" dirty="0"/>
          </a:p>
          <a:p>
            <a:pPr algn="just"/>
            <a:r>
              <a:rPr lang="en-US" dirty="0"/>
              <a:t>The core execution unit of </a:t>
            </a:r>
            <a:r>
              <a:rPr lang="en-US" dirty="0" err="1"/>
              <a:t>rkt</a:t>
            </a:r>
            <a:r>
              <a:rPr lang="en-US" dirty="0"/>
              <a:t> is the </a:t>
            </a:r>
            <a:r>
              <a:rPr lang="en-US" i="1" dirty="0"/>
              <a:t>pod</a:t>
            </a:r>
            <a:r>
              <a:rPr lang="en-US" dirty="0"/>
              <a:t>, a collection of one or more applications executing in a shared </a:t>
            </a:r>
            <a:r>
              <a:rPr lang="en-US" dirty="0" smtClean="0"/>
              <a:t>context</a:t>
            </a:r>
          </a:p>
          <a:p>
            <a:pPr algn="just"/>
            <a:endParaRPr lang="en-US" dirty="0"/>
          </a:p>
          <a:p>
            <a:pPr algn="just"/>
            <a:r>
              <a:rPr lang="en-US" dirty="0" err="1"/>
              <a:t>rkt</a:t>
            </a:r>
            <a:r>
              <a:rPr lang="en-US" dirty="0"/>
              <a:t> allows users to apply different configurations (like isolation parameters) at both pod-level and at the more granular per-application level. </a:t>
            </a:r>
            <a:r>
              <a:rPr lang="en-US" dirty="0" err="1"/>
              <a:t>rkt's</a:t>
            </a:r>
            <a:r>
              <a:rPr lang="en-US" dirty="0"/>
              <a:t> architecture means that each pod executes directly in the classic Unix process model (i.e. there is no central daemon), in a self-contained, isolated environment. </a:t>
            </a:r>
            <a:r>
              <a:rPr lang="en-US" dirty="0" err="1"/>
              <a:t>rkt</a:t>
            </a:r>
            <a:r>
              <a:rPr lang="en-US" dirty="0"/>
              <a:t> implements a modern, open, standard container format, the App Container (</a:t>
            </a:r>
            <a:r>
              <a:rPr lang="en-US" dirty="0" err="1"/>
              <a:t>appc</a:t>
            </a:r>
            <a:r>
              <a:rPr lang="en-US" dirty="0"/>
              <a:t>) spec, but can also execute other container images, like those created with Docker.</a:t>
            </a:r>
            <a:endParaRPr lang="es-MX" dirty="0"/>
          </a:p>
        </p:txBody>
      </p:sp>
    </p:spTree>
    <p:extLst>
      <p:ext uri="{BB962C8B-B14F-4D97-AF65-F5344CB8AC3E}">
        <p14:creationId xmlns:p14="http://schemas.microsoft.com/office/powerpoint/2010/main" val="3973349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338005" y="365760"/>
            <a:ext cx="8245542" cy="688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Rkt</a:t>
            </a:r>
            <a:r>
              <a:rPr lang="en-US" dirty="0" smtClean="0"/>
              <a:t> Architecture</a:t>
            </a:r>
            <a:endParaRPr lang="es-MX" dirty="0"/>
          </a:p>
        </p:txBody>
      </p:sp>
      <p:pic>
        <p:nvPicPr>
          <p:cNvPr id="1026" name="Picture 2" descr="execution-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237" y="1287914"/>
            <a:ext cx="4095173" cy="4569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7782" y="1282665"/>
            <a:ext cx="6947479" cy="2308324"/>
          </a:xfrm>
          <a:prstGeom prst="rect">
            <a:avLst/>
          </a:prstGeom>
          <a:noFill/>
        </p:spPr>
        <p:txBody>
          <a:bodyPr wrap="none" rtlCol="0">
            <a:spAutoFit/>
          </a:bodyPr>
          <a:lstStyle/>
          <a:p>
            <a:r>
              <a:rPr lang="en-US" dirty="0" smtClean="0"/>
              <a:t>When invoking </a:t>
            </a:r>
            <a:r>
              <a:rPr lang="en-US" dirty="0" err="1" smtClean="0"/>
              <a:t>rkt</a:t>
            </a:r>
            <a:r>
              <a:rPr lang="en-US" dirty="0" smtClean="0"/>
              <a:t> from shell the stages of execution works as follows:</a:t>
            </a:r>
          </a:p>
          <a:p>
            <a:endParaRPr lang="en-US" dirty="0"/>
          </a:p>
          <a:p>
            <a:endParaRPr lang="en-US" dirty="0" smtClean="0"/>
          </a:p>
          <a:p>
            <a:endParaRPr lang="en-US" dirty="0"/>
          </a:p>
          <a:p>
            <a:endParaRPr lang="en-US" dirty="0" smtClean="0"/>
          </a:p>
          <a:p>
            <a:endParaRPr lang="en-US" dirty="0"/>
          </a:p>
          <a:p>
            <a:endParaRPr lang="en-US" dirty="0" smtClean="0"/>
          </a:p>
          <a:p>
            <a:endParaRPr lang="es-MX" dirty="0"/>
          </a:p>
        </p:txBody>
      </p:sp>
      <p:sp>
        <p:nvSpPr>
          <p:cNvPr id="5" name="Rectangle 4"/>
          <p:cNvSpPr/>
          <p:nvPr/>
        </p:nvSpPr>
        <p:spPr>
          <a:xfrm>
            <a:off x="573521" y="1844877"/>
            <a:ext cx="5981283" cy="3785652"/>
          </a:xfrm>
          <a:prstGeom prst="rect">
            <a:avLst/>
          </a:prstGeom>
        </p:spPr>
        <p:txBody>
          <a:bodyPr wrap="square">
            <a:spAutoFit/>
          </a:bodyPr>
          <a:lstStyle/>
          <a:p>
            <a:pPr marL="342900" indent="-342900">
              <a:buFont typeface="+mj-lt"/>
              <a:buAutoNum type="arabicPeriod"/>
            </a:pPr>
            <a:r>
              <a:rPr lang="en-US" sz="1600" dirty="0">
                <a:latin typeface="source sans pro"/>
              </a:rPr>
              <a:t>invoking process -&gt; stage0: The invoking process uses its own mechanism to invoke the </a:t>
            </a:r>
            <a:r>
              <a:rPr lang="en-US" sz="1600" dirty="0" err="1">
                <a:latin typeface="source sans pro"/>
              </a:rPr>
              <a:t>rkt</a:t>
            </a:r>
            <a:r>
              <a:rPr lang="en-US" sz="1600" dirty="0">
                <a:latin typeface="source sans pro"/>
              </a:rPr>
              <a:t> binary (stage0). When started via a regular shell or a supervisor, stage0 is usually forked and </a:t>
            </a:r>
            <a:r>
              <a:rPr lang="en-US" sz="1600" dirty="0" err="1">
                <a:latin typeface="source sans pro"/>
              </a:rPr>
              <a:t>exec'ed</a:t>
            </a:r>
            <a:r>
              <a:rPr lang="en-US" sz="1600" dirty="0">
                <a:latin typeface="source sans pro"/>
              </a:rPr>
              <a:t> becoming a child process of the invoking shell or supervisor</a:t>
            </a:r>
            <a:r>
              <a:rPr lang="en-US" sz="1600" dirty="0" smtClean="0">
                <a:latin typeface="source sans pro"/>
              </a:rPr>
              <a:t>.</a:t>
            </a:r>
          </a:p>
          <a:p>
            <a:pPr marL="342900" indent="-342900">
              <a:buFont typeface="+mj-lt"/>
              <a:buAutoNum type="arabicPeriod"/>
            </a:pPr>
            <a:endParaRPr lang="en-US" sz="1600" dirty="0">
              <a:latin typeface="source sans pro"/>
            </a:endParaRPr>
          </a:p>
          <a:p>
            <a:pPr marL="342900" indent="-342900">
              <a:buFont typeface="+mj-lt"/>
              <a:buAutoNum type="arabicPeriod"/>
            </a:pPr>
            <a:r>
              <a:rPr lang="en-US" sz="1600" dirty="0"/>
              <a:t>stage0 -&gt; stage1: An ordinary exec(3) is being used to replace the stage0 process with the stage1 </a:t>
            </a:r>
            <a:r>
              <a:rPr lang="en-US" sz="1600" dirty="0" err="1"/>
              <a:t>entrypoint</a:t>
            </a:r>
            <a:r>
              <a:rPr lang="en-US" sz="1600" dirty="0"/>
              <a:t>. The </a:t>
            </a:r>
            <a:r>
              <a:rPr lang="en-US" sz="1600" dirty="0" err="1"/>
              <a:t>entrypoint</a:t>
            </a:r>
            <a:r>
              <a:rPr lang="en-US" sz="1600" dirty="0"/>
              <a:t> is referenced by the coreos.com/</a:t>
            </a:r>
            <a:r>
              <a:rPr lang="en-US" sz="1600" dirty="0" err="1"/>
              <a:t>rkt</a:t>
            </a:r>
            <a:r>
              <a:rPr lang="en-US" sz="1600" dirty="0"/>
              <a:t>/stage1/run annotation in the stage1 image manifest</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dirty="0"/>
              <a:t>stage1 -&gt; stage2: The stage1 </a:t>
            </a:r>
            <a:r>
              <a:rPr lang="en-US" sz="1600" dirty="0" err="1"/>
              <a:t>entrypoint</a:t>
            </a:r>
            <a:r>
              <a:rPr lang="en-US" sz="1600" dirty="0"/>
              <a:t> uses its mechanism to invoke the stage2 app executables. The app executables are referenced by the </a:t>
            </a:r>
            <a:r>
              <a:rPr lang="en-US" sz="1600" dirty="0" err="1"/>
              <a:t>apps.app.exec</a:t>
            </a:r>
            <a:r>
              <a:rPr lang="en-US" sz="1600" dirty="0"/>
              <a:t> settings in the stage2 image manifest.</a:t>
            </a:r>
            <a:endParaRPr lang="es-MX" sz="1600" dirty="0"/>
          </a:p>
        </p:txBody>
      </p:sp>
    </p:spTree>
    <p:extLst>
      <p:ext uri="{BB962C8B-B14F-4D97-AF65-F5344CB8AC3E}">
        <p14:creationId xmlns:p14="http://schemas.microsoft.com/office/powerpoint/2010/main" val="258899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73521" y="513542"/>
            <a:ext cx="8245542" cy="688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Some </a:t>
            </a:r>
            <a:r>
              <a:rPr lang="en-US" dirty="0" err="1" smtClean="0"/>
              <a:t>rkt</a:t>
            </a:r>
            <a:r>
              <a:rPr lang="en-US" dirty="0" smtClean="0"/>
              <a:t> concepts</a:t>
            </a:r>
            <a:endParaRPr lang="es-MX" dirty="0"/>
          </a:p>
        </p:txBody>
      </p:sp>
      <p:sp>
        <p:nvSpPr>
          <p:cNvPr id="5" name="Rectangle 4"/>
          <p:cNvSpPr/>
          <p:nvPr/>
        </p:nvSpPr>
        <p:spPr>
          <a:xfrm>
            <a:off x="573521" y="1383058"/>
            <a:ext cx="10851861" cy="3416320"/>
          </a:xfrm>
          <a:prstGeom prst="rect">
            <a:avLst/>
          </a:prstGeom>
        </p:spPr>
        <p:txBody>
          <a:bodyPr wrap="square">
            <a:spAutoFit/>
          </a:bodyPr>
          <a:lstStyle/>
          <a:p>
            <a:r>
              <a:rPr lang="en-US" dirty="0" smtClean="0"/>
              <a:t>What is an App Container? </a:t>
            </a:r>
          </a:p>
          <a:p>
            <a:endParaRPr lang="en-US" dirty="0" smtClean="0"/>
          </a:p>
          <a:p>
            <a:r>
              <a:rPr lang="en-US" dirty="0"/>
              <a:t>App Container (</a:t>
            </a:r>
            <a:r>
              <a:rPr lang="en-US" dirty="0" err="1"/>
              <a:t>appc</a:t>
            </a:r>
            <a:r>
              <a:rPr lang="en-US" dirty="0"/>
              <a:t>) is an open specification that defines several aspects of how to run applications in containers: an image format, runtime environment, and discovery protocol</a:t>
            </a:r>
            <a:r>
              <a:rPr lang="en-US" dirty="0" smtClean="0"/>
              <a:t>.</a:t>
            </a:r>
          </a:p>
          <a:p>
            <a:endParaRPr lang="en-US" dirty="0"/>
          </a:p>
          <a:p>
            <a:r>
              <a:rPr lang="en-US" dirty="0" smtClean="0"/>
              <a:t>What is ACI? </a:t>
            </a:r>
          </a:p>
          <a:p>
            <a:endParaRPr lang="en-US" dirty="0"/>
          </a:p>
          <a:p>
            <a:r>
              <a:rPr lang="en-US" dirty="0"/>
              <a:t>The image format defined by </a:t>
            </a:r>
            <a:r>
              <a:rPr lang="en-US" dirty="0" err="1"/>
              <a:t>appc</a:t>
            </a:r>
            <a:r>
              <a:rPr lang="en-US" dirty="0"/>
              <a:t> and used in </a:t>
            </a:r>
            <a:r>
              <a:rPr lang="en-US" dirty="0" err="1"/>
              <a:t>rkt</a:t>
            </a:r>
            <a:r>
              <a:rPr lang="en-US" dirty="0"/>
              <a:t> is the Application Container Image, or ACI. An ACI is a simple </a:t>
            </a:r>
            <a:r>
              <a:rPr lang="en-US" dirty="0" err="1"/>
              <a:t>tarball</a:t>
            </a:r>
            <a:r>
              <a:rPr lang="en-US" dirty="0"/>
              <a:t> bundle of a </a:t>
            </a:r>
            <a:r>
              <a:rPr lang="en-US" dirty="0" err="1"/>
              <a:t>rootfs</a:t>
            </a:r>
            <a:r>
              <a:rPr lang="en-US" dirty="0"/>
              <a:t> (containing all the files needed to execute an application) and an Image Manifest, which defines things like default execution parameters and default resource constraints. ACIs can be built with tools like </a:t>
            </a:r>
            <a:r>
              <a:rPr lang="en-US" dirty="0" err="1"/>
              <a:t>acbuild</a:t>
            </a:r>
            <a:r>
              <a:rPr lang="en-US" dirty="0"/>
              <a:t>, </a:t>
            </a:r>
            <a:r>
              <a:rPr lang="en-US" dirty="0" err="1"/>
              <a:t>actool</a:t>
            </a:r>
            <a:r>
              <a:rPr lang="en-US" dirty="0"/>
              <a:t>, or </a:t>
            </a:r>
            <a:r>
              <a:rPr lang="en-US" dirty="0" err="1"/>
              <a:t>goaci</a:t>
            </a:r>
            <a:r>
              <a:rPr lang="en-US" dirty="0"/>
              <a:t>. Docker images can be converted to ACI using docker2aci, although </a:t>
            </a:r>
            <a:r>
              <a:rPr lang="en-US" dirty="0" err="1"/>
              <a:t>rkt</a:t>
            </a:r>
            <a:r>
              <a:rPr lang="en-US" dirty="0"/>
              <a:t> will do this automatically.</a:t>
            </a:r>
            <a:endParaRPr lang="es-MX" dirty="0"/>
          </a:p>
        </p:txBody>
      </p:sp>
    </p:spTree>
    <p:extLst>
      <p:ext uri="{BB962C8B-B14F-4D97-AF65-F5344CB8AC3E}">
        <p14:creationId xmlns:p14="http://schemas.microsoft.com/office/powerpoint/2010/main" val="1047917185"/>
      </p:ext>
    </p:extLst>
  </p:cSld>
  <p:clrMapOvr>
    <a:masterClrMapping/>
  </p:clrMapOvr>
</p:sld>
</file>

<file path=ppt/theme/theme1.xml><?xml version="1.0" encoding="utf-8"?>
<a:theme xmlns:a="http://schemas.openxmlformats.org/drawingml/2006/main" name="Softtek 2019 - Covers &amp; Bumpers">
  <a:themeElements>
    <a:clrScheme name="Softtek 2019">
      <a:dk1>
        <a:srgbClr val="FFFFFF"/>
      </a:dk1>
      <a:lt1>
        <a:srgbClr val="424242"/>
      </a:lt1>
      <a:dk2>
        <a:srgbClr val="D5D5D5"/>
      </a:dk2>
      <a:lt2>
        <a:srgbClr val="005391"/>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2" id="{AC4E2D44-E742-B646-9AF6-CBC71A0EC6D4}" vid="{9C88D4CE-EFE9-D84E-A379-139F781EC661}"/>
    </a:ext>
  </a:extLst>
</a:theme>
</file>

<file path=ppt/theme/theme2.xml><?xml version="1.0" encoding="utf-8"?>
<a:theme xmlns:a="http://schemas.openxmlformats.org/drawingml/2006/main" name="Content Slides">
  <a:themeElements>
    <a:clrScheme name="Softtek 2019">
      <a:dk1>
        <a:srgbClr val="424242"/>
      </a:dk1>
      <a:lt1>
        <a:srgbClr val="FEFFFF"/>
      </a:lt1>
      <a:dk2>
        <a:srgbClr val="005392"/>
      </a:dk2>
      <a:lt2>
        <a:srgbClr val="EAEAEA"/>
      </a:lt2>
      <a:accent1>
        <a:srgbClr val="0096FF"/>
      </a:accent1>
      <a:accent2>
        <a:srgbClr val="16BFCD"/>
      </a:accent2>
      <a:accent3>
        <a:srgbClr val="13D261"/>
      </a:accent3>
      <a:accent4>
        <a:srgbClr val="FFC000"/>
      </a:accent4>
      <a:accent5>
        <a:srgbClr val="D90F4A"/>
      </a:accent5>
      <a:accent6>
        <a:srgbClr val="6516B4"/>
      </a:accent6>
      <a:hlink>
        <a:srgbClr val="0096FF"/>
      </a:hlink>
      <a:folHlink>
        <a:srgbClr val="9437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2" id="{AC4E2D44-E742-B646-9AF6-CBC71A0EC6D4}" vid="{2D1B8C8A-8B5E-9D46-B263-27CC04ED7C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00E49B515CF6449C8B1261D66F2AF3" ma:contentTypeVersion="9" ma:contentTypeDescription="Create a new document." ma:contentTypeScope="" ma:versionID="108fd14962950630494d533eab3e9a19">
  <xsd:schema xmlns:xsd="http://www.w3.org/2001/XMLSchema" xmlns:xs="http://www.w3.org/2001/XMLSchema" xmlns:p="http://schemas.microsoft.com/office/2006/metadata/properties" xmlns:ns2="182cbc78-3056-4f11-8c20-76dfd16de8f6" xmlns:ns3="987552fb-e0dd-45a2-9216-9057aa865025" targetNamespace="http://schemas.microsoft.com/office/2006/metadata/properties" ma:root="true" ma:fieldsID="6a1eb02d2843d69544049cbef9eadbc8" ns2:_="" ns3:_="">
    <xsd:import namespace="182cbc78-3056-4f11-8c20-76dfd16de8f6"/>
    <xsd:import namespace="987552fb-e0dd-45a2-9216-9057aa865025"/>
    <xsd:element name="properties">
      <xsd:complexType>
        <xsd:sequence>
          <xsd:element name="documentManagement">
            <xsd:complexType>
              <xsd:all>
                <xsd:element ref="ns2:Data_x0020_Classification1"/>
                <xsd:element ref="ns3:MediaServiceMetadata" minOccurs="0"/>
                <xsd:element ref="ns3:MediaServiceFastMetadata" minOccurs="0"/>
                <xsd:element ref="ns2:SharedWithUsers" minOccurs="0"/>
                <xsd:element ref="ns2:SharedWithDetail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cbc78-3056-4f11-8c20-76dfd16de8f6" elementFormDefault="qualified">
    <xsd:import namespace="http://schemas.microsoft.com/office/2006/documentManagement/types"/>
    <xsd:import namespace="http://schemas.microsoft.com/office/infopath/2007/PartnerControls"/>
    <xsd:element name="Data_x0020_Classification1" ma:index="4" ma:displayName="Data Classification" ma:default="Confidential" ma:description="Data Classification" ma:format="Dropdown" ma:internalName="Data_x0020_Classification1" ma:readOnly="false">
      <xsd:simpleType>
        <xsd:restriction base="dms:Choice">
          <xsd:enumeration value="Confidential"/>
          <xsd:enumeration value="Public"/>
          <xsd:enumeration value="Internal"/>
          <xsd:enumeration value="Private"/>
        </xsd:restrictio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552fb-e0dd-45a2-9216-9057aa865025"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a_x0020_Classification1 xmlns="182cbc78-3056-4f11-8c20-76dfd16de8f6">Confidential</Data_x0020_Classification1>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22E33-2C62-4392-8F46-30317DCFC8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2cbc78-3056-4f11-8c20-76dfd16de8f6"/>
    <ds:schemaRef ds:uri="987552fb-e0dd-45a2-9216-9057aa8650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043472-87C6-497F-9B85-BF0446804516}">
  <ds:schemaRefs>
    <ds:schemaRef ds:uri="http://schemas.microsoft.com/office/2006/documentManagement/types"/>
    <ds:schemaRef ds:uri="http://purl.org/dc/dcmitype/"/>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82cbc78-3056-4f11-8c20-76dfd16de8f6"/>
    <ds:schemaRef ds:uri="987552fb-e0dd-45a2-9216-9057aa865025"/>
    <ds:schemaRef ds:uri="http://purl.org/dc/terms/"/>
    <ds:schemaRef ds:uri="http://purl.org/dc/elements/1.1/"/>
  </ds:schemaRefs>
</ds:datastoreItem>
</file>

<file path=customXml/itemProps3.xml><?xml version="1.0" encoding="utf-8"?>
<ds:datastoreItem xmlns:ds="http://schemas.openxmlformats.org/officeDocument/2006/customXml" ds:itemID="{2D807ADA-6451-4742-90D2-A95C859F5C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SofttekTemplate2019-Internal-EN</Template>
  <TotalTime>21395</TotalTime>
  <Words>1855</Words>
  <Application>Microsoft Office PowerPoint</Application>
  <PresentationFormat>Widescreen</PresentationFormat>
  <Paragraphs>133</Paragraphs>
  <Slides>31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Franklin Gothic Book</vt:lpstr>
      <vt:lpstr>Franklin Gothic Medium</vt:lpstr>
      <vt:lpstr>source sans pro</vt:lpstr>
      <vt:lpstr>System Font Regular</vt:lpstr>
      <vt:lpstr>Softtek 2019 - Covers &amp; Bumpers</vt:lpstr>
      <vt:lpstr>Content Slides</vt:lpstr>
      <vt:lpstr>Docker / Rkt</vt:lpstr>
      <vt:lpstr>Some concepts </vt:lpstr>
      <vt:lpstr>On this document…</vt:lpstr>
      <vt:lpstr>PowerPoint Presentation</vt:lpstr>
      <vt:lpstr>PowerPoint Presentation</vt:lpstr>
      <vt:lpstr> Let’s get started with rkt!</vt:lpstr>
      <vt:lpstr>What is rkt? </vt:lpstr>
      <vt:lpstr>PowerPoint Presentation</vt:lpstr>
      <vt:lpstr>PowerPoint Presentation</vt:lpstr>
      <vt:lpstr>PowerPoint Presentation</vt:lpstr>
      <vt:lpstr>Getting started with rkt</vt:lpstr>
      <vt:lpstr>PowerPoint Presentation</vt:lpstr>
      <vt:lpstr>Running rkt with Vagrant</vt:lpstr>
      <vt:lpstr>Running rkt with Vagrant</vt:lpstr>
      <vt:lpstr>Running rkt with Vagrant</vt:lpstr>
      <vt:lpstr>Running rkt with Vagrant</vt:lpstr>
      <vt:lpstr>Running rkt with Vagrant</vt:lpstr>
      <vt:lpstr>Running rkt with Vagrant</vt:lpstr>
      <vt:lpstr>PowerPoint Presentation</vt:lpstr>
      <vt:lpstr>PowerPoint Presentation</vt:lpstr>
      <vt:lpstr>PowerPoint Presentation</vt:lpstr>
      <vt:lpstr>PowerPoint Presentation</vt:lpstr>
      <vt:lpstr>Getting started with Docker</vt:lpstr>
      <vt:lpstr>PowerPoint Presentation</vt:lpstr>
      <vt:lpstr>PowerPoint Presentation</vt:lpstr>
      <vt:lpstr>PowerPoint Presentation</vt:lpstr>
      <vt:lpstr>PowerPoint Presentation</vt:lpstr>
      <vt:lpstr>PowerPoint Presentation</vt:lpstr>
      <vt:lpstr>PowerPoint Presentation</vt:lpstr>
      <vt:lpstr>Stay in touch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 Infra</dc:title>
  <dc:creator>Oscar Rafael Garcia Machado</dc:creator>
  <cp:lastModifiedBy>Jose Guadalupe Castrejon Aguilar</cp:lastModifiedBy>
  <cp:revision>150</cp:revision>
  <cp:lastPrinted>2019-02-27T21:54:19Z</cp:lastPrinted>
  <dcterms:created xsi:type="dcterms:W3CDTF">2019-10-02T15:23:33Z</dcterms:created>
  <dcterms:modified xsi:type="dcterms:W3CDTF">2020-01-22T23:39:52Z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0x0101006D00E49B515CF6449C8B1261D66F2AF3</vt:lpwstr>
  </property>
</Properties>
</file>